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64" r:id="rId3"/>
    <p:sldId id="258" r:id="rId4"/>
    <p:sldId id="272" r:id="rId5"/>
    <p:sldId id="292" r:id="rId6"/>
    <p:sldId id="273" r:id="rId7"/>
    <p:sldId id="274" r:id="rId8"/>
    <p:sldId id="275" r:id="rId9"/>
    <p:sldId id="259" r:id="rId10"/>
    <p:sldId id="265" r:id="rId11"/>
    <p:sldId id="291" r:id="rId12"/>
    <p:sldId id="290" r:id="rId13"/>
    <p:sldId id="266" r:id="rId14"/>
    <p:sldId id="289" r:id="rId15"/>
    <p:sldId id="267" r:id="rId16"/>
    <p:sldId id="263" r:id="rId17"/>
    <p:sldId id="268" r:id="rId18"/>
    <p:sldId id="269" r:id="rId19"/>
    <p:sldId id="270" r:id="rId20"/>
    <p:sldId id="294" r:id="rId21"/>
    <p:sldId id="283" r:id="rId22"/>
    <p:sldId id="276" r:id="rId23"/>
    <p:sldId id="260" r:id="rId24"/>
    <p:sldId id="277" r:id="rId25"/>
    <p:sldId id="278" r:id="rId26"/>
    <p:sldId id="279" r:id="rId27"/>
    <p:sldId id="288" r:id="rId28"/>
    <p:sldId id="296" r:id="rId29"/>
    <p:sldId id="280" r:id="rId30"/>
    <p:sldId id="282" r:id="rId31"/>
    <p:sldId id="281" r:id="rId32"/>
    <p:sldId id="261" r:id="rId33"/>
    <p:sldId id="285" r:id="rId34"/>
    <p:sldId id="287" r:id="rId35"/>
    <p:sldId id="295" r:id="rId36"/>
    <p:sldId id="262" r:id="rId37"/>
  </p:sldIdLst>
  <p:sldSz cx="12192000" cy="812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0751AE-4095-44B5-9B07-9029A0B280E6}">
          <p14:sldIdLst>
            <p14:sldId id="256"/>
          </p14:sldIdLst>
        </p14:section>
        <p14:section name="Present the project" id="{AE112D5F-B4A1-4BCE-A0AA-ED17E9601284}">
          <p14:sldIdLst>
            <p14:sldId id="264"/>
            <p14:sldId id="258"/>
            <p14:sldId id="272"/>
            <p14:sldId id="292"/>
            <p14:sldId id="273"/>
            <p14:sldId id="274"/>
            <p14:sldId id="275"/>
          </p14:sldIdLst>
        </p14:section>
        <p14:section name="Give the background" id="{9C360912-1AF4-43A2-B769-D69856C65325}">
          <p14:sldIdLst>
            <p14:sldId id="259"/>
            <p14:sldId id="265"/>
            <p14:sldId id="291"/>
            <p14:sldId id="290"/>
            <p14:sldId id="266"/>
            <p14:sldId id="289"/>
            <p14:sldId id="267"/>
            <p14:sldId id="263"/>
            <p14:sldId id="268"/>
            <p14:sldId id="269"/>
            <p14:sldId id="270"/>
            <p14:sldId id="294"/>
            <p14:sldId id="283"/>
            <p14:sldId id="276"/>
          </p14:sldIdLst>
        </p14:section>
        <p14:section name="Progress so far" id="{4C948B53-E778-4C6B-8BB2-17A16E3ADEEA}">
          <p14:sldIdLst>
            <p14:sldId id="260"/>
            <p14:sldId id="277"/>
            <p14:sldId id="278"/>
            <p14:sldId id="279"/>
            <p14:sldId id="288"/>
            <p14:sldId id="296"/>
            <p14:sldId id="280"/>
            <p14:sldId id="282"/>
            <p14:sldId id="281"/>
          </p14:sldIdLst>
        </p14:section>
        <p14:section name="Plans for the rest of the project" id="{3F73147E-1FFC-430E-9ED2-9D44D1FBA7FE}">
          <p14:sldIdLst>
            <p14:sldId id="261"/>
            <p14:sldId id="285"/>
            <p14:sldId id="287"/>
            <p14:sldId id="295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6" userDrawn="1">
          <p15:clr>
            <a:srgbClr val="A4A3A4"/>
          </p15:clr>
        </p15:guide>
        <p15:guide id="2" pos="6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" y="294"/>
      </p:cViewPr>
      <p:guideLst>
        <p:guide orient="horz" pos="496"/>
        <p:guide pos="6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5:30.89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640 41 3488,'-8'-24'4124,"4"18"-3688,3 5-311,-1 1 0,1-1 1,-1 1-1,1-1 0,-1 1 0,1 0 1,-1 0-1,1-1 0,-3 1 0,-15-3 601,18 3-693,0-1 8,-1 1 1,0-1-1,1 1 0,-1-1 0,1 1 0,-1-1 0,0 1 1,1 0-1,-1 0 0,1 0 0,-1 0 0,0 0 0,1 0 1,-1 1-1,0-1 0,1 0 0,-1 1 0,1 0 0,-1-1 1,1 1-1,-3 1 0,-7 3 119,3-1-37,1 0-1,-1-1 1,-1 0 0,1-1-1,-13 3 1,8-4 22,0-1 0,0-1 0,-24-4 0,18 2 70,-23 0 1,37 2-165,-1 2-1,0-1 1,1 1 0,-1 0-1,1 0 1,-1 0-1,1 1 1,-8 3 0,-18 12 148,24-13-172,0 0 0,0 0 0,-1 0 0,1-1 0,-1 0 0,0-1 0,1 1 0,-1-2 0,-15 3 0,20-4-22,-1-1 1,0 2-1,1-1 0,-1 0 1,1 1-1,-1-1 0,1 1 1,-1 0-1,1 0 1,0 1-1,-5 1 0,6-1 5,0 0-1,0 0 1,0 0 0,0 0-1,1 0 1,-1 0-1,0 1 1,1-1-1,0 0 1,-1 1 0,1 0-1,0-1 1,0 1-1,0 2 1,-3 13 73,1 0 1,1 0-1,0 0 1,2 0-1,2 31 0,-1-1 25,11 197 297,7 150 54,-16-313-443,-21 608 368,-1-432-331,7-75-255,3 11 184,-2 22 228,-32 393-200,32-212 60,20-59-70,38 469 0,2-446-158,53 483 502,-87-562-322,-12-229-60,35 497-24,-20-325-30,4 150 191,7 85-102,21 192 115,-32-409-80,-4 18-78,-6-73 12,-5-33 150,0-2-232,4 53 190,-2-14-10,-5-173-32,5 36 0,-4-43-97,0 0 0,-1 21 0,-1-9-6,7 11 49,-6-33 26,0 0 0,1-1-1,-1 1 1,1-1 0,-1 1-1,1-1 1,0 1 0,0-1-1,-1 1 1,1-1 0,0 1-1,0-1 1,1 0 0,-1 0-1,0 1 1,3 0 0,8 13 40,-11-13-56,1 0 1,-1 0 0,0-1-1,1 1 1,-1-1-1,1 1 1,-1-1-1,1 1 1,0-1 0,0 0-1,-1 0 1,1 0-1,0 0 1,0 0-1,0 0 1,0-1 0,0 1-1,0-1 1,3 1-1,5 0-5,0 0 0,-1-1-1,12-1 1,0 1 48,99-6-157,-35 2 156,-54 2 17,0 0 0,0-2 0,0-1 0,59-19 0,2-12 81,-43 16 59,91-24 0,-123 40-181,1 1 0,-1 1 0,1 0-1,-1 1 1,1 1 0,0 1 0,-1 1-1,1 0 1,24 7 0,23 14-2174,-61-21 1659,2 0-114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38.84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278 67 3712,'-5'-2'424,"4"2"-345,0-1 0,0 1 0,0 0-1,0-1 1,0 1 0,0-1 0,0 1 0,1-1-1,-1 0 1,0 1 0,0-1 0,1 0 0,-1 0 0,0 1-1,0-2 1,0 0 1,0 0 16,0 1 1,-1 0 0,1-1 0,0 1 0,0 0-1,0 0 1,-1-1 0,1 1 0,-1 0 0,1 0-1,-1 0 1,1 1 0,-4-2 0,-9-9 978,12 8-900,0 1 1,0 0 0,-1 1-1,1-1 1,0 0 0,0 1-1,-1-1 1,-4-1 0,4 2-28,0-1 1,0 2-1,0-1 1,0 0 0,-1 0-1,1 1 1,0 0-1,0-1 1,0 1-1,-1 1 1,1-1 0,0 0-1,-6 2 1,5 0-94,-1-1 0,0 1 0,1 0 0,0 0 0,-1 1 0,1 0 0,0-1 0,0 1 0,1 1 0,-1-1 0,0 0 0,1 1 0,0 0 0,0 0 0,0 0 0,-2 4 0,-4 8-22,0 0 0,-12 33 0,13-24 37,1 0 1,1 1-1,-4 37 0,0 77 33,31 357 257,-9-343-208,-6-66-129,18 216 24,20 96 43,-41-374-90,46 369 96,8 44-32,10 15 59,159 829-22,-139-909-63,64 312 58,-80-326-193,-45-215 108,27 163 16,-25-154-5,74 316 36,-36-247-53,-30-117-89,-8-26 46,40 132 139,-58-182-142,2 1-1,1-2 1,31 53 0,-40-76 46,1 0 0,1-1 1,-1 1-1,1-1 0,0 0 1,0-1-1,0 0 0,1 1 1,0-2-1,-1 1 0,9 2 1,-2 0-19,1 0 1,0-1-1,0 0 1,0-1-1,1-1 1,-1 0-1,1-1 1,24 1 0,2-4 78,62 3-106,31 7-104,158-9 0,-230-2 134,207 3 68,57-18-255,39-10 485,53 16-309,31 17 21,-384-5 0,329 7 0,-9 1 42,-305-7-26,295 12 123,-268-9-128,395 17-33,-8-4 278,-4-11-186,2-9-60,-290 1 45,94-2-19,186-7-132,222 17 289,-3 33-87,-401-3-3,-187-21-121,637 73 12,-675-80 7,305 47-1,-247-33 0,154 29 0,-94-13 3,59 10 10,-20-22 24,-113-15-85,42 0 41,29 3 19,247 60-97,-319-52 250,-46-12-152,1-2-1,99-1 1,-167-8-82,6 0 152,0 0 0,0-1 0,0 0 0,16-4 0,-25 5-110,1-1 0,-1 0 0,0 0 0,0 0 1,1 0-1,-1 0 0,0 0 0,0-1 0,0 1 0,-1-1 0,1 1 1,0-1-1,0 0 0,-1 1 0,1-1 0,-1 0 0,0 0 0,1 0 1,-1-1-1,0 1 0,0 0 0,0 0 0,-1 0 0,1-1 0,0-2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40.3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 7 2304,'-6'-6'3957,"18"12"-3077,17 9-118,-14-7-554,1 0 0,0-1 1,0 0-1,0-1 0,19 3 0,162 45 1348,-191-52-1507,8 2 36,-1 1 1,0 1-1,0 0 0,-1 1 1,1 0-1,-2 1 0,1 0 1,-1 0-1,13 14 0,-1 2 22,-1 2 0,-2 0-1,0 1 1,18 35 0,-24-38 75,-2 1 0,0 0 0,-2 1 0,-1 0 1,11 49-1,-20-71-168,0-1-1,0 0 1,0 0 0,0 0-1,0 0 1,-1 1 0,1-1 0,-1 0-1,0 0 1,0 0 0,0 0-1,0 0 1,-1 0 0,1 0 0,-1-1-1,0 1 1,1 0 0,-1-1-1,-5 5 1,-2 2 20,-1-1 0,0 0 0,-19 10 0,12-7-76,-48 29 108,-73 32 0,23-14-102,-3 13 68,113-68-18,4-2-171,-1 0 1,1 0-1,0-1 1,-1 1-1,1 0 1,-1-1-1,0 1 0,1-1 1,-1 1-1,1-1 1,-1 0-1,-1 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40.9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3136,'1'3'1328,"3"15"-286,3 23 796,5 59 112,4 43-636,-2 116 25,-6-98-972,-7-59-2068,-1-87 624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43.8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27 1984,'11'-10'2733,"-10"9"-2650,4-1 202,1 0 0,-1 1 0,1 0 0,0 0 0,0 0 1,-1 1-1,8 0 0,9-2 111,80-1 948,-71 1-1037,-1 2 0,38 4-1,-49-1-209,0 0-1,0 1 1,-1 1-1,33 13 1,-35-11-43,2 1 118,29 16-1,-42-21-142,-1 0-1,0 0 0,0 0 0,0 0 0,-1 1 1,1-1-1,-1 1 0,0 0 0,0 0 0,0 0 0,4 9 1,-2 0 30,-1 1 0,0 0 0,-1 0 0,0 0 0,-1 0 0,-1 1 0,0-1 0,-2 19 0,-3 12 75,-13 57 1,-39 159 142,53-246-252,-1 0 27,2-1 1,-1 1-1,1 18 1,1 22-43,1-55 13,1 0-7,0-1 0,-1 1 0,1 0-1,0 0 1,-1 0 0,1 0-1,0 0 1,-1 1 0,1-1 0,0 0-1,-1 0 1,1 0 0,0 0-1,-1 1 1,1-1 0,-1 0 0,1 1-1,0-1 1,-1 0 0,1 1-1,-1-1 1,1 1 0,-1-1 0,1 1-1,-11-1 60,-59 5-17,13-1 1,-84 3 37,66-11-140,49 1-269,4 0-1052,8-3 341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45.7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82 1728,'23'15'3994,"-20"-15"-3821,-1 1 0,1-1 0,-1 0 0,1 0 0,-1 0 0,1 0-1,-1 0 1,1 0 0,-1-1 0,1 1 0,-1-1 0,0 0-1,5-1 1,34-20 774,-22 12-527,0 0-178,2 0-1,-1 2 0,1 1 1,0 0-1,1 2 1,0 0-1,23-1 1,-29 5-203,0 0 1,0 1 0,0 1-1,0 0 1,0 2 0,-1 0-1,1 0 1,-1 1 0,0 1-1,24 11 1,-21-6 4,0 1-1,0 0 1,-2 1 0,1 1-1,-1 1 1,-1 0 0,-1 1-1,0 1 1,-1 0 0,22 34-1,-10-5 203,-2 1-1,-3 1 0,19 60 0,-24-53 89,-3 0-1,10 97 0,-19-128-319,30 238 107,30 281 350,-24-73 105,-17-84-308,-16-273-227,24 392 2,3-46 63,-9-7 17,-16-136-99,-6-221-21,0 118 68,2 59 23,-4-183-161,0-44 95,1-1-1,10 67 1,-4-81-52,1-1 1,1 1-1,2-2 1,20 41 0,-24-53 54,-2 0 1,8 28 0,-3-5-47,-5-25 39,0 1 1,-1 0 0,-1 0 0,-1 0 0,2 28 0,2 39-4,-7-70 7,1-9-25,0 0 0,0 1 0,0-1 1,0 1-1,0-1 0,0 0 0,1 1 0,-1-1 1,1 0-1,0 1 0,-1-1 0,3 3 0,-2-1-6,0-1 0,-1 1 0,1 0 0,-1-1 0,0 1 0,0 0-1,-1 7 1,0 5 2,1 29-100,0-44 99,1 0 1,-1 0-1,1 0 1,0 0-1,-1 0 1,1 0 0,0 0-1,0 0 1,-1 0-1,1-1 1,0 1 0,0 0-1,0-1 1,0 1-1,0 0 1,0-1 0,0 1-1,0-1 1,1 1-1,-1-1 1,0 0 0,2 1-1,4 2-29,-5-2 25,0 1 0,0-1 0,-1 0 1,1 0-1,0-1 0,0 1 0,0 0 1,0-1-1,0 1 0,0-1 0,1 1 1,-1-1-1,3 0 0,34-1-146,-19 1 129,2 1 14,-1 1 1,27 6 0,11 2 49,147 2-123,-148-10 84,40-1-3,-33-1 47,67 9-1,-24 6-16,289 37 86,-217-26-159,39 4 83,-157-26-86,-1-2 1,74-8-1,121-25 113,-240 29-77,48-8 51,63-7 5,163-5 264,-250 16-192,-31 4-107,-1 1 0,1-1 0,0 1 0,0 1 0,-1 0 0,14 1 0,-9-1-1093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46.9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 50 2080,'-6'-16'2270,"6"16"-2241,1-16 987,-1-1 773,1 40-77,3 4-1003,3 40 1,-1-5-172,36 150 771,-17-105-906,-23-97-363,43 264 592,-45-271-635,3 29 83,-3-26-159,-3-20-244,-1-41-2424,7 24 1286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47.4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 17 4576,'-17'-6'3870,"17"6"-3844,3-2 192,0 1-1,0 0 1,1 0 0,-1 0-1,0 0 1,0 1-1,4-1 1,21-1 249,1 1 0,-1 2 1,0 0-1,40 9 0,-4-4-194,-46-5-213,0 1 1,21 5 0,-32-6-34,-1 2 1,1-1-1,-1 0 1,1 1 0,-1 1-1,0-1 1,0 1-1,0 0 1,6 6 0,-6-5 13,0 0 1,0 1-1,-1 0 1,0 0-1,-1 0 0,1 1 1,-1-1-1,0 1 1,-1 0-1,1 0 1,-1 1-1,-1-1 1,1 1-1,-1-1 1,-1 1-1,0 0 1,1 13-1,-4 3 56,-1-1 0,-1 0 0,-1 0 0,-1 0 0,-9 21 0,-42 107 153,37-100-202,5-15-13,-34 62-1,41-84-44,-1-1-1,0 0 0,-1-1 1,0 0-1,0-1 0,-2 0 1,-17 14-1,25-22-499,2-1 254,0-1 1,-1 1 0,1-1-1,0 0 1,-1 0 0,1 0-1,-1 0 1,0 0 0,1-1-1,-1 1 1,0-1 0,1 1-1,-5-1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5:35.907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388 1 2496,'-12'11'3627,"5"-9"-3010,1 0 1,-1 0-1,0-1 1,-13 2-1,-19-4 413,23-1-798,0 2 0,0 0 0,-24 4 0,34-2-169,-1 0 1,1 0-1,0 1 1,-1 0-1,1 0 0,0 0 1,1 1-1,-1 0 1,1 0-1,0 0 1,0 1-1,0-1 1,-5 7-1,-3 6 15,1 1 0,-17 31 0,20-33-27,2-3 46,0 1 1,1 1-1,1-1 0,0 1 1,1 0-1,-2 18 0,-6 95 342,11-109-434,1 152 334,1-75-198,10 752 905,-7-569-1062,-4-233 16,5 430 0,-3-200 0,11 55 46,19 0-2,-14-204 6,101 573-57,-40-320-82,-6-27 71,-38-181 136,-26-123-55,3 57 0,0-3-141,-6-40 114,-5-39-65,10 45 0,-4-36 56,3-1 0,17 44-1,-22-65-12,-4-8-28,1 1-1,-1-1 1,1 1 0,0-1-1,0 0 1,0 0 0,0 0-1,1 0 1,-1 0 0,1 0 0,0-1-1,0 1 1,5 2 0,8 5 26,1 0 1,0-2 0,0 0 0,1-1-1,0-1 1,26 6 0,115 11-37,-148-22 7,57 10 15,74 20 0,-79-15-31,101 12 0,30-9-3,74 6 45,2-18-88,329-36 165,-85 3 9,-122 9-90,22-7-127,15-2 287,9 2-325,8 11 155,3-5 122,-2-3-10,-3 2-326,-398 18 214,332-9 95,21 16 6,1-13-81,-5 1-78,115-29 179,-289 14-114,-114 10-2,108-24 0,52-8 128,-230 42-167,0 1 0,40 6 0,28 0 108,-81-6-93,382-11-6,-294 6 148,-37-5-118,-64 9 32,-1 0 0,1 1 0,17 2 0,2-1 58,-18-1-64,1 0 0,-1-1 0,1 0-1,-1-1 1,17-4 0,-27 5-23,-1 1-1,0 0 1,1 0 0,-1 0-1,0 0 1,0 0 0,1 0-1,-1 0 1,0 1 0,0-1-1,1 0 1,-1 1 0,0-1-1,0 1 1,0-1 0,2 2-1,21 14 119,-3-2-255,14-8 203,-31-4-10,-4-2-71,1 0-1,-1 0 1,1 1 0,-1-1 0,1 0 0,-1 0-1,1 1 1,-1-1 0,1 0 0,-1 1 0,0-1 0,1 1-1,-1-1 1,0 0 0,1 1 0,-1-1 0,0 1-1,0-1 1,0 1 0,1 0 0,4 5-153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5:41.795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925 68 4576,'-12'-13'1913,"11"13"-1754,-1-1 1,1 0-1,-1 1 1,1-1-1,0 1 1,-1-1-1,1 1 0,-1 0 1,1-1-1,-12-1 1219,-43-10 867,43 8-1896,0 2 0,-16-1 0,17 2-218,0-1 0,-19-5 0,16 3 14,0 0 0,0 1 0,-1 1 1,1 0-1,-1 1 0,0 1 0,1 0 0,-1 1 0,-21 5 0,30-4-83,0 0 1,0 1 0,0 0-1,0 0 1,0 1-1,0 0 1,1 0 0,-10 8-1,-2 5 176,-23 26 0,19-19 24,10-9-154,1 0-1,1 1 1,0 0-1,-10 24 1,8-17-43,-3 6 69,5-10-81,0-1 0,-7 23 0,16-39-45,-16 49 193,-16 74 1,-71 351-26,66-253-291,34-186 166,-23 234-98,11-91 158,1-39-42,6 176 0,10-220-148,4 53 222,12 23-110,16 293 105,-33-289-191,1-155 124,1-1 0,6 25 1,-3-19-4,-2-10-160,1 4 50,2 41 0,-5-47 54,0-1 0,2 0-1,5 19 1,1 8 48,-9-36-61,5 22-177,2 47 0,-1-23 290,-5-43-107,0-1 0,0 1 0,1 0 0,1 0 0,-1-1 0,7 14 0,6 17 34,-13-30-44,0 0-1,1 0 0,-1-1 1,2 1-1,-1-1 0,1 1 1,0-1-1,1-1 0,-1 1 1,1 0-1,1-1 0,-1 0 1,1 0-1,0-1 0,11 8 1,10 6 115,-22-14-129,1 0 0,0-1 0,0 0 0,0 0 0,1 0 0,-1-1 0,1 0 0,0-1 0,13 4 0,46 2 39,-38-6 15,36 8 0,-51-6-35,-1-1 0,22 2 0,-20-3-14,22 7 0,-24-6 1,-1 0 0,0-1 0,23 1 0,27-5 37,24 0-80,34 3-2098,-83-1 837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02.243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5 107 5216,'-4'-22'3559,"5"22"-3479,2-3 95,0 0 1,1 0-1,0 0 1,5-3-1,-7 5-57,12-7 146,0 1-1,0 1 0,1 0 1,0 1-1,25-6 0,82-6 579,-46 12-342,89 4 1,-120 4-370,-1 2 0,0 1 0,63 19 0,-70-15-66,0 3 0,-1 1 0,0 1 0,43 28 0,-49-24 20,-1 2-1,-1 2 1,-1 0-1,-1 2 0,28 34 1,-8-5-24,249 311 758,-265-317-720,-1 1-1,-3 1 1,-2 1 0,-2 1-1,23 84 1,-35-99-42,-2 1 0,-1 0 0,2 41-1,-8-52-35,-1 0 0,-1 0 0,-2 0-1,0 0 1,-10 33 0,-58 243-81,42-170 51,-80 259 147,37-90-141,40-152-4,-61 315 65,-24 19-5,33-146-107,37-139 98,-7 40 98,42-169-85,-4 97 0,14-83-8,16 150 1,-9-196-16,2 0 1,1 0 0,2-1-1,2 0 1,1-1 0,23 42-1,-11-28-18,-5-11-24,30 44 0,-8-25 81,3-2 0,54 52 0,-89-99-19,-1 1 1,0 0 0,13 21-1,-21-30-166,0 1-1,-1-1 0,1 1 1,-1 0-1,0-1 1,0 1-1,0 0 0,0-1 1,0 1-1,0 0 0,0 0 1,-1 1-1,-5 25-3012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03.794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3 4625 3232,'-2'-1'2038,"2"1"-1986,1 0 1,4 4 629,-4-3-630,-1-1 1,0 1-1,1 0 0,0 1 34,0 0 0,1 1 0,-1-1-1,1 0 1,-1 0 0,1 0 0,0 0-1,0 0 1,-1-1 0,1 1-1,1 0 1,-1-1 0,0 0 0,0 1-1,1-1 1,-1 0 0,0 0 0,1 0-1,-1-1 1,1 1 0,-1 0-1,1-1 1,-1 0 0,1 0 0,0 1-1,4-2 1,101-5 992,0 0-433,-92 6-588,118-3 385,-105 1-306,-1-1-1,48-13 1,-51 8-21,0-1 0,-1-1-1,43-24 1,-53 24-81,0 0-1,-1 0 1,0-1 0,0-1-1,-1 0 1,-1-1 0,16-23-1,1-7 100,25-54 0,-46 83-124,16-31 153,-3-1 0,-1-1 0,-3-1 0,12-57 1,-16 53-16,17-83 164,-19 70-215,2-111 0,-11 138-129,2-32 44,-3-1 0,-11-84 0,-14 19 77,3 24-176,-25-201 88,-1 58 29,-4-43 60,19 18-169,-1 31 165,21 68-223,12 116 95,-2-23 49,-11-191 46,6 212-111,-2-15 102,8 51-42,-1-15 57,3-47 1,6-6-209,40-193 1,-41 272 137,1 0 1,1 1-1,1 0 0,0 0 1,2 0-1,0 1 0,14-19 1,-17 28 21,1-1 0,0 2 0,0-1 0,0 1 0,1 0 0,0 1 0,1 0 0,0 1 0,0 0 1,0 0-1,1 1 0,0 0 0,22-6 0,-14 8-170,3 2 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05.72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19 22 2912,'-19'2'3907,"20"-14"-2504,0 1-527,0 11-805,0 0-1,0 0 1,0 0-1,0 0 1,0 0-1,-1 0 0,1 0 1,0 0-1,0 0 1,0 1-1,0-1 0,0 0 1,0 0-1,0 1 1,-1-1-1,3 2 1,21 10 614,-17-8-537,1 1-1,15 6 1,0 0 246,-14-7-309,1 0 0,-1 0 0,1-1 0,0 0 0,0-1-1,0 0 1,0 0 0,0-1 0,0-1 0,18 0 0,-4-1 14,0 2 1,1 1-1,-1 1 1,0 0-1,0 2 1,0 1-1,-1 1 1,27 12 0,103 30 908,-141-45-919,0 1 0,0-1 1,0 2-1,0 0 0,-1 0 1,18 14-1,56 54 363,-76-65-415,25 25 223,42 54-1,24 47 162,-28-35-241,-33-48-16,-3 2-1,48 91 1,-49-65-38,-3 0 0,-4 2-1,-3 2 1,20 121 0,-42-185-115,16 92 8,2 112-1,-14 229 157,-25 0 114,6-212-475,-3 40 185,1 10 119,-5 53-150,-6-53 165,-16 207-258,14-200 5,-83 821 301,80-807-191,17-161-119,-29 345 209,32-57 6,12-273-92,-3-122-47,0-19-3,4 48 0,-2-68 55,0 0 1,0 0-1,1-1 0,-1 1 0,1 0 0,0-1 0,1 0 1,-1 1-1,1-1 0,0 0 0,0 0 0,0-1 1,7 8-1,3 0 5,0-1 0,26 15 0,-29-19 32,-3-2-48,1 0-1,-1-1 0,1 0 0,-1 0 1,1 0-1,0-1 0,0 0 0,0-1 1,16 1-1,-9-2 0,1-1 0,-1 0 0,0-1 0,18-5 0,-27 6 16,3-1-317,0-1 0,13-5 1,23-7-5004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07.961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967 62 5216,'-1'-2'154,"0"1"0,1 0 0,-1 0 1,1-1-1,-1 1 0,1-1 0,-1 1 0,1 0 0,0-1 1,0-1-1,0-8 174,-2-8-82,2 19-235,0 0 1,0-1 0,0 1 0,0 0-1,0 0 1,0-1 0,-1 1 0,1 0-1,0 0 1,0 0 0,0-1-1,0 1 1,-1 0 0,1 0 0,0 0-1,0 0 1,0-1 0,-1 1 0,1 0-1,0 0 1,0 0 0,-1 0 0,1 0-1,0 0 1,0 0 0,-1 0-1,1 0 1,0 0 0,0 0 0,-1 0-1,1 0 1,0 0 0,0 0 0,-1 0-1,1 0 1,0 0 0,0 0 0,-1 0-1,1 0 1,0 0 0,0 0-1,-1 0 1,1 1 0,0-1 0,0 0-1,-1 0 1,1 0 0,0 0 0,0 1-1,0-1 1,-6 3 672,3-2-348,1 0 0,-1 0 0,0 0 0,0 0 0,0 0 0,0-1 0,0 0 0,0 1 0,-3-1 0,-40-4 1074,12 0-794,-43-2 262,-88-2 458,145 8-1197,0 1 1,1 1 0,-1 1-1,-24 7 1,39-8-139,0 0-1,1 0 0,-1 0 1,1 1-1,-1 0 1,1 0-1,0 0 1,0 1-1,0-1 1,1 1-1,-1 0 0,-3 6 1,-2 3 17,1 0-1,-12 26 1,11-18 56,1 1 0,1 0 1,1 0-1,-4 33 0,-4 94 233,8-71-255,-19 161 242,-67 286-1,-26 120-49,81-419-243,11 17-59,14 5 103,10-190 54,8 257 44,23-5 71,-25-270-202,27 363 173,-31-120-222,6-213 154,-5-53-136,1-1-1,0 1 0,9 27 1,0 3 97,-7-32-95,1-1 0,0 1 0,1-1 0,1 0 0,0 0 0,17 24 0,-9-15-45,-10-15 67,1 0-1,0 0 1,0-1 0,1 1-1,0-1 1,0-1 0,13 9-1,6 8 44,4 2-53,-27-23 5,-1-1-1,0 1 1,1-1-1,0 0 1,-1 0-1,1 0 1,0 0 0,-1-1-1,1 1 1,0-1-1,4 1 1,70 4-11,-46-3-21,36 0 0,-11-7-1629,85-19 0,-105 19 349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08.486"/>
    </inkml:context>
    <inkml:brush xml:id="br0">
      <inkml:brushProperty name="width" value="0.35" units="cm"/>
      <inkml:brushProperty name="height" value="0.35" units="cm"/>
      <inkml:brushProperty name="color" value="#00A0D7"/>
    </inkml:brush>
  </inkml:definitions>
  <inkml:trace contextRef="#ctx0" brushRef="#br0">16 0 4576,'-16'16'9216,"17"-14"-9149,0 0 1,0-1-1,0 1 1,1 0-1,-1-1 1,0 1-1,1-1 1,0 1-1,-1-1 1,1 0-1,-1 1 1,1-1-1,0 0 1,0 0-1,0 0 1,0-1-1,0 1 1,0 0-1,0-1 1,0 1-1,0-1 1,0 0-1,0 1 1,2-1-1,8 0 62,0 0-1,24-3 0,-27 2-56,42-9 82,-17 2-63,0 6-48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5T17:17:31.9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553 33 2304,'-1'-1'1051,"-1"-2"-826,0 1 1,0 0 0,0 0 0,0 0-1,0 0 1,0 1 0,-1-1 0,1 0 0,-1 1-1,1 0 1,-1 0 0,0 0 0,-4-2-1,0 1 80,1 1-1,-1-1 0,0 1 1,-11 0-1,-3 2 39,0 1 0,-27 6 1,4-1-25,6-2-75,1 2 0,0 2 0,-60 21 0,90-27-201,0 0 0,0 1-1,0 0 1,1 0 0,-1 1-1,1 0 1,0 0 0,1 0-1,-1 1 1,1 0 0,0 0-1,1 0 1,-1 0 0,1 1-1,0 0 1,1 0 0,0 0-1,0 0 1,0 0 0,1 1-1,0-1 1,-1 13 0,-5 49 257,0 108 0,17 67 82,1-41 49,-10 595 268,-3-696-571,7 483 581,4-461-684,24 304 174,-21-261-231,-5-111 331,5-50-401,7-5-35,-1 0 0,32 7 1,-39-7 140,1 0 0,-1-1 0,0 0 0,19-2 0,10-1 13,-15 3-180,1 0 1,0-2-1,36-7 0,-32 4-439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AF673-0AB5-4440-B5F1-1CDF338EE746}" type="datetimeFigureOut">
              <a:rPr lang="en-GB" smtClean="0"/>
              <a:t>2020-10-16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FF266-4B88-464F-AC06-0579F3638C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70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30208"/>
            <a:ext cx="10363200" cy="2829748"/>
          </a:xfrm>
        </p:spPr>
        <p:txBody>
          <a:bodyPr anchor="b"/>
          <a:lstStyle>
            <a:lvl1pPr algn="ctr">
              <a:defRPr sz="71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69082"/>
            <a:ext cx="9144000" cy="1962385"/>
          </a:xfrm>
        </p:spPr>
        <p:txBody>
          <a:bodyPr/>
          <a:lstStyle>
            <a:lvl1pPr marL="0" indent="0" algn="ctr">
              <a:buNone/>
              <a:defRPr sz="2844"/>
            </a:lvl1pPr>
            <a:lvl2pPr marL="541873" indent="0" algn="ctr">
              <a:buNone/>
              <a:defRPr sz="2370"/>
            </a:lvl2pPr>
            <a:lvl3pPr marL="1083747" indent="0" algn="ctr">
              <a:buNone/>
              <a:defRPr sz="2133"/>
            </a:lvl3pPr>
            <a:lvl4pPr marL="1625620" indent="0" algn="ctr">
              <a:buNone/>
              <a:defRPr sz="1896"/>
            </a:lvl4pPr>
            <a:lvl5pPr marL="2167494" indent="0" algn="ctr">
              <a:buNone/>
              <a:defRPr sz="1896"/>
            </a:lvl5pPr>
            <a:lvl6pPr marL="2709367" indent="0" algn="ctr">
              <a:buNone/>
              <a:defRPr sz="1896"/>
            </a:lvl6pPr>
            <a:lvl7pPr marL="3251241" indent="0" algn="ctr">
              <a:buNone/>
              <a:defRPr sz="1896"/>
            </a:lvl7pPr>
            <a:lvl8pPr marL="3793114" indent="0" algn="ctr">
              <a:buNone/>
              <a:defRPr sz="1896"/>
            </a:lvl8pPr>
            <a:lvl9pPr marL="4334988" indent="0" algn="ctr">
              <a:buNone/>
              <a:defRPr sz="18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7B5E1-1E68-4093-ADA8-427FB247C32E}" type="datetime10">
              <a:rPr lang="en-GB" smtClean="0"/>
              <a:t>12:36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32933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EAFA9-8C93-4315-9F28-C37167C78FBB}" type="datetime10">
              <a:rPr lang="en-GB" smtClean="0"/>
              <a:t>12:36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15029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32741"/>
            <a:ext cx="2628900" cy="68881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32741"/>
            <a:ext cx="7734300" cy="68881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A780-6B93-4A05-8E17-AF972EE3B6AE}" type="datetime10">
              <a:rPr lang="en-GB" smtClean="0"/>
              <a:t>12:36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49173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A9FE-195B-4CE0-B21D-8272C972B5BB}" type="datetime10">
              <a:rPr lang="en-GB" smtClean="0"/>
              <a:t>12:36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4441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026358"/>
            <a:ext cx="10515600" cy="3381022"/>
          </a:xfrm>
        </p:spPr>
        <p:txBody>
          <a:bodyPr anchor="b"/>
          <a:lstStyle>
            <a:lvl1pPr>
              <a:defRPr sz="71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439366"/>
            <a:ext cx="10515600" cy="1777999"/>
          </a:xfrm>
        </p:spPr>
        <p:txBody>
          <a:bodyPr/>
          <a:lstStyle>
            <a:lvl1pPr marL="0" indent="0">
              <a:buNone/>
              <a:defRPr sz="2844">
                <a:solidFill>
                  <a:schemeClr val="tx1"/>
                </a:solidFill>
              </a:defRPr>
            </a:lvl1pPr>
            <a:lvl2pPr marL="541873" indent="0">
              <a:buNone/>
              <a:defRPr sz="2370">
                <a:solidFill>
                  <a:schemeClr val="tx1">
                    <a:tint val="75000"/>
                  </a:schemeClr>
                </a:solidFill>
              </a:defRPr>
            </a:lvl2pPr>
            <a:lvl3pPr marL="1083747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625620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4pPr>
            <a:lvl5pPr marL="2167494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5pPr>
            <a:lvl6pPr marL="2709367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6pPr>
            <a:lvl7pPr marL="3251241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7pPr>
            <a:lvl8pPr marL="3793114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8pPr>
            <a:lvl9pPr marL="4334988" indent="0">
              <a:buNone/>
              <a:defRPr sz="18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DE6F-534A-4121-86C3-DBEAFA3F7DE6}" type="datetime10">
              <a:rPr lang="en-GB" smtClean="0"/>
              <a:t>12:36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7762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63704"/>
            <a:ext cx="5181600" cy="5157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63704"/>
            <a:ext cx="5181600" cy="5157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EC62-DAAF-4EDA-ACC0-55CB2D3DEE8A}" type="datetime10">
              <a:rPr lang="en-GB" smtClean="0"/>
              <a:t>12:36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84194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2742"/>
            <a:ext cx="10515600" cy="15710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92490"/>
            <a:ext cx="5157787" cy="976488"/>
          </a:xfrm>
        </p:spPr>
        <p:txBody>
          <a:bodyPr anchor="b"/>
          <a:lstStyle>
            <a:lvl1pPr marL="0" indent="0">
              <a:buNone/>
              <a:defRPr sz="2844" b="1"/>
            </a:lvl1pPr>
            <a:lvl2pPr marL="541873" indent="0">
              <a:buNone/>
              <a:defRPr sz="2370" b="1"/>
            </a:lvl2pPr>
            <a:lvl3pPr marL="1083747" indent="0">
              <a:buNone/>
              <a:defRPr sz="2133" b="1"/>
            </a:lvl3pPr>
            <a:lvl4pPr marL="1625620" indent="0">
              <a:buNone/>
              <a:defRPr sz="1896" b="1"/>
            </a:lvl4pPr>
            <a:lvl5pPr marL="2167494" indent="0">
              <a:buNone/>
              <a:defRPr sz="1896" b="1"/>
            </a:lvl5pPr>
            <a:lvl6pPr marL="2709367" indent="0">
              <a:buNone/>
              <a:defRPr sz="1896" b="1"/>
            </a:lvl6pPr>
            <a:lvl7pPr marL="3251241" indent="0">
              <a:buNone/>
              <a:defRPr sz="1896" b="1"/>
            </a:lvl7pPr>
            <a:lvl8pPr marL="3793114" indent="0">
              <a:buNone/>
              <a:defRPr sz="1896" b="1"/>
            </a:lvl8pPr>
            <a:lvl9pPr marL="4334988" indent="0">
              <a:buNone/>
              <a:defRPr sz="18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68978"/>
            <a:ext cx="5157787" cy="4366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992490"/>
            <a:ext cx="5183188" cy="976488"/>
          </a:xfrm>
        </p:spPr>
        <p:txBody>
          <a:bodyPr anchor="b"/>
          <a:lstStyle>
            <a:lvl1pPr marL="0" indent="0">
              <a:buNone/>
              <a:defRPr sz="2844" b="1"/>
            </a:lvl1pPr>
            <a:lvl2pPr marL="541873" indent="0">
              <a:buNone/>
              <a:defRPr sz="2370" b="1"/>
            </a:lvl2pPr>
            <a:lvl3pPr marL="1083747" indent="0">
              <a:buNone/>
              <a:defRPr sz="2133" b="1"/>
            </a:lvl3pPr>
            <a:lvl4pPr marL="1625620" indent="0">
              <a:buNone/>
              <a:defRPr sz="1896" b="1"/>
            </a:lvl4pPr>
            <a:lvl5pPr marL="2167494" indent="0">
              <a:buNone/>
              <a:defRPr sz="1896" b="1"/>
            </a:lvl5pPr>
            <a:lvl6pPr marL="2709367" indent="0">
              <a:buNone/>
              <a:defRPr sz="1896" b="1"/>
            </a:lvl6pPr>
            <a:lvl7pPr marL="3251241" indent="0">
              <a:buNone/>
              <a:defRPr sz="1896" b="1"/>
            </a:lvl7pPr>
            <a:lvl8pPr marL="3793114" indent="0">
              <a:buNone/>
              <a:defRPr sz="1896" b="1"/>
            </a:lvl8pPr>
            <a:lvl9pPr marL="4334988" indent="0">
              <a:buNone/>
              <a:defRPr sz="18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68978"/>
            <a:ext cx="5183188" cy="4366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65DA-1B1F-45A3-8B90-C23B49301BCB}" type="datetime10">
              <a:rPr lang="en-GB" smtClean="0"/>
              <a:t>12:36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361768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1C88-0E71-42FA-8CD1-946F438F2F08}" type="datetime10">
              <a:rPr lang="en-GB" smtClean="0"/>
              <a:t>12:36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581789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F52B2-87E2-4E3E-BDE8-51526B992378}" type="datetime10">
              <a:rPr lang="en-GB" smtClean="0"/>
              <a:t>12:36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514668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1867"/>
            <a:ext cx="3932237" cy="1896533"/>
          </a:xfrm>
        </p:spPr>
        <p:txBody>
          <a:bodyPr anchor="b"/>
          <a:lstStyle>
            <a:lvl1pPr>
              <a:defRPr sz="37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70283"/>
            <a:ext cx="6172200" cy="5776148"/>
          </a:xfrm>
        </p:spPr>
        <p:txBody>
          <a:bodyPr/>
          <a:lstStyle>
            <a:lvl1pPr>
              <a:defRPr sz="3793"/>
            </a:lvl1pPr>
            <a:lvl2pPr>
              <a:defRPr sz="3319"/>
            </a:lvl2pPr>
            <a:lvl3pPr>
              <a:defRPr sz="2844"/>
            </a:lvl3pPr>
            <a:lvl4pPr>
              <a:defRPr sz="2370"/>
            </a:lvl4pPr>
            <a:lvl5pPr>
              <a:defRPr sz="2370"/>
            </a:lvl5pPr>
            <a:lvl6pPr>
              <a:defRPr sz="2370"/>
            </a:lvl6pPr>
            <a:lvl7pPr>
              <a:defRPr sz="2370"/>
            </a:lvl7pPr>
            <a:lvl8pPr>
              <a:defRPr sz="2370"/>
            </a:lvl8pPr>
            <a:lvl9pPr>
              <a:defRPr sz="23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3932237" cy="4517438"/>
          </a:xfrm>
        </p:spPr>
        <p:txBody>
          <a:bodyPr/>
          <a:lstStyle>
            <a:lvl1pPr marL="0" indent="0">
              <a:buNone/>
              <a:defRPr sz="1896"/>
            </a:lvl1pPr>
            <a:lvl2pPr marL="541873" indent="0">
              <a:buNone/>
              <a:defRPr sz="1659"/>
            </a:lvl2pPr>
            <a:lvl3pPr marL="1083747" indent="0">
              <a:buNone/>
              <a:defRPr sz="1422"/>
            </a:lvl3pPr>
            <a:lvl4pPr marL="1625620" indent="0">
              <a:buNone/>
              <a:defRPr sz="1185"/>
            </a:lvl4pPr>
            <a:lvl5pPr marL="2167494" indent="0">
              <a:buNone/>
              <a:defRPr sz="1185"/>
            </a:lvl5pPr>
            <a:lvl6pPr marL="2709367" indent="0">
              <a:buNone/>
              <a:defRPr sz="1185"/>
            </a:lvl6pPr>
            <a:lvl7pPr marL="3251241" indent="0">
              <a:buNone/>
              <a:defRPr sz="1185"/>
            </a:lvl7pPr>
            <a:lvl8pPr marL="3793114" indent="0">
              <a:buNone/>
              <a:defRPr sz="1185"/>
            </a:lvl8pPr>
            <a:lvl9pPr marL="4334988" indent="0">
              <a:buNone/>
              <a:defRPr sz="11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FF1A-1A16-42F1-9776-CD8E845CF6BB}" type="datetime10">
              <a:rPr lang="en-GB" smtClean="0"/>
              <a:t>12:36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73671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1867"/>
            <a:ext cx="3932237" cy="1896533"/>
          </a:xfrm>
        </p:spPr>
        <p:txBody>
          <a:bodyPr anchor="b"/>
          <a:lstStyle>
            <a:lvl1pPr>
              <a:defRPr sz="37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70283"/>
            <a:ext cx="6172200" cy="5776148"/>
          </a:xfrm>
        </p:spPr>
        <p:txBody>
          <a:bodyPr anchor="t"/>
          <a:lstStyle>
            <a:lvl1pPr marL="0" indent="0">
              <a:buNone/>
              <a:defRPr sz="3793"/>
            </a:lvl1pPr>
            <a:lvl2pPr marL="541873" indent="0">
              <a:buNone/>
              <a:defRPr sz="3319"/>
            </a:lvl2pPr>
            <a:lvl3pPr marL="1083747" indent="0">
              <a:buNone/>
              <a:defRPr sz="2844"/>
            </a:lvl3pPr>
            <a:lvl4pPr marL="1625620" indent="0">
              <a:buNone/>
              <a:defRPr sz="2370"/>
            </a:lvl4pPr>
            <a:lvl5pPr marL="2167494" indent="0">
              <a:buNone/>
              <a:defRPr sz="2370"/>
            </a:lvl5pPr>
            <a:lvl6pPr marL="2709367" indent="0">
              <a:buNone/>
              <a:defRPr sz="2370"/>
            </a:lvl6pPr>
            <a:lvl7pPr marL="3251241" indent="0">
              <a:buNone/>
              <a:defRPr sz="2370"/>
            </a:lvl7pPr>
            <a:lvl8pPr marL="3793114" indent="0">
              <a:buNone/>
              <a:defRPr sz="2370"/>
            </a:lvl8pPr>
            <a:lvl9pPr marL="4334988" indent="0">
              <a:buNone/>
              <a:defRPr sz="23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38400"/>
            <a:ext cx="3932237" cy="4517438"/>
          </a:xfrm>
        </p:spPr>
        <p:txBody>
          <a:bodyPr/>
          <a:lstStyle>
            <a:lvl1pPr marL="0" indent="0">
              <a:buNone/>
              <a:defRPr sz="1896"/>
            </a:lvl1pPr>
            <a:lvl2pPr marL="541873" indent="0">
              <a:buNone/>
              <a:defRPr sz="1659"/>
            </a:lvl2pPr>
            <a:lvl3pPr marL="1083747" indent="0">
              <a:buNone/>
              <a:defRPr sz="1422"/>
            </a:lvl3pPr>
            <a:lvl4pPr marL="1625620" indent="0">
              <a:buNone/>
              <a:defRPr sz="1185"/>
            </a:lvl4pPr>
            <a:lvl5pPr marL="2167494" indent="0">
              <a:buNone/>
              <a:defRPr sz="1185"/>
            </a:lvl5pPr>
            <a:lvl6pPr marL="2709367" indent="0">
              <a:buNone/>
              <a:defRPr sz="1185"/>
            </a:lvl6pPr>
            <a:lvl7pPr marL="3251241" indent="0">
              <a:buNone/>
              <a:defRPr sz="1185"/>
            </a:lvl7pPr>
            <a:lvl8pPr marL="3793114" indent="0">
              <a:buNone/>
              <a:defRPr sz="1185"/>
            </a:lvl8pPr>
            <a:lvl9pPr marL="4334988" indent="0">
              <a:buNone/>
              <a:defRPr sz="11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3E660-F3F0-44D4-BEC1-F7706B823384}" type="datetime10">
              <a:rPr lang="en-GB" smtClean="0"/>
              <a:t>12:36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70890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2742"/>
            <a:ext cx="10515600" cy="1571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63704"/>
            <a:ext cx="10515600" cy="515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533454"/>
            <a:ext cx="2743200" cy="432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9EFA0-FC80-4F93-B5CE-93386E4195C2}" type="datetime10">
              <a:rPr lang="en-GB" smtClean="0"/>
              <a:t>12:36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533454"/>
            <a:ext cx="4114800" cy="432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533454"/>
            <a:ext cx="2743200" cy="432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1DF80-FD28-4FE0-81BF-B4C5CA20BD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6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ll/>
  </p:transition>
  <p:hf sldNum="0" hdr="0" ftr="0"/>
  <p:txStyles>
    <p:titleStyle>
      <a:lvl1pPr algn="l" defTabSz="1083747" rtl="0" eaLnBrk="1" latinLnBrk="0" hangingPunct="1">
        <a:lnSpc>
          <a:spcPct val="90000"/>
        </a:lnSpc>
        <a:spcBef>
          <a:spcPct val="0"/>
        </a:spcBef>
        <a:buNone/>
        <a:defRPr sz="52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937" indent="-270937" algn="l" defTabSz="1083747" rtl="0" eaLnBrk="1" latinLnBrk="0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3319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indent="-270937" algn="l" defTabSz="1083747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2pPr>
      <a:lvl3pPr marL="1354684" indent="-270937" algn="l" defTabSz="1083747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370" kern="1200">
          <a:solidFill>
            <a:schemeClr val="tx1"/>
          </a:solidFill>
          <a:latin typeface="+mn-lt"/>
          <a:ea typeface="+mn-ea"/>
          <a:cs typeface="+mn-cs"/>
        </a:defRPr>
      </a:lvl3pPr>
      <a:lvl4pPr marL="1896557" indent="-270937" algn="l" defTabSz="1083747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0" indent="-270937" algn="l" defTabSz="1083747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980304" indent="-270937" algn="l" defTabSz="1083747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522177" indent="-270937" algn="l" defTabSz="1083747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4064051" indent="-270937" algn="l" defTabSz="1083747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605924" indent="-270937" algn="l" defTabSz="1083747" rtl="0" eaLnBrk="1" latinLnBrk="0" hangingPunct="1">
        <a:lnSpc>
          <a:spcPct val="90000"/>
        </a:lnSpc>
        <a:spcBef>
          <a:spcPts val="59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374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1873" algn="l" defTabSz="108374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3747" algn="l" defTabSz="108374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25620" algn="l" defTabSz="108374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67494" algn="l" defTabSz="108374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09367" algn="l" defTabSz="108374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51241" algn="l" defTabSz="108374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93114" algn="l" defTabSz="108374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34988" algn="l" defTabSz="1083747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customXml" Target="../ink/ink2.xml"/><Relationship Id="rId4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9.xml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" Type="http://schemas.openxmlformats.org/officeDocument/2006/relationships/customXml" Target="../ink/ink4.xml"/><Relationship Id="rId21" Type="http://schemas.openxmlformats.org/officeDocument/2006/relationships/customXml" Target="../ink/ink13.xml"/><Relationship Id="rId7" Type="http://schemas.openxmlformats.org/officeDocument/2006/relationships/customXml" Target="../ink/ink6.xml"/><Relationship Id="rId12" Type="http://schemas.openxmlformats.org/officeDocument/2006/relationships/image" Target="../media/image24.png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2" Type="http://schemas.openxmlformats.org/officeDocument/2006/relationships/image" Target="../media/image15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customXml" Target="../ink/ink8.xml"/><Relationship Id="rId24" Type="http://schemas.openxmlformats.org/officeDocument/2006/relationships/image" Target="../media/image30.png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customXml" Target="../ink/ink12.xml"/><Relationship Id="rId4" Type="http://schemas.openxmlformats.org/officeDocument/2006/relationships/image" Target="../media/image200.png"/><Relationship Id="rId9" Type="http://schemas.openxmlformats.org/officeDocument/2006/relationships/customXml" Target="../ink/ink7.xml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openxmlformats.org/officeDocument/2006/relationships/customXml" Target="../ink/ink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34252"/>
            <a:ext cx="10363200" cy="2829748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Developing a New Web Application for the </a:t>
            </a:r>
            <a:b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</a:br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Archive of Formal Proofs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6E9FC-48B4-4124-9942-F2CE9DD84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29684"/>
            <a:ext cx="9144000" cy="1638694"/>
          </a:xfrm>
        </p:spPr>
        <p:txBody>
          <a:bodyPr>
            <a:normAutofit/>
          </a:bodyPr>
          <a:lstStyle/>
          <a:p>
            <a:r>
              <a:rPr lang="en-GB" dirty="0">
                <a:latin typeface="Spectral" panose="02020502060000000000" pitchFamily="18" charset="0"/>
              </a:rPr>
              <a:t>Carlin MacKenzie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Spectral" panose="02020502060000000000" pitchFamily="18" charset="0"/>
              </a:rPr>
              <a:t>, S1724780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Spectral" panose="02020502060000000000" pitchFamily="18" charset="0"/>
              </a:rPr>
              <a:t>4th Year Undergraduate Project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Spectral" panose="02020502060000000000" pitchFamily="18" charset="0"/>
              </a:rPr>
              <a:t>Computer Science BSc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BA33F52F-087D-44C9-B200-88B3605968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9520" y="7695259"/>
            <a:ext cx="792480" cy="432741"/>
          </a:xfrm>
        </p:spPr>
        <p:txBody>
          <a:bodyPr/>
          <a:lstStyle/>
          <a:p>
            <a:fld id="{6F4DA3DC-4137-4F0A-BC4E-2E30D7D8B359}" type="datetime10">
              <a:rPr lang="en-GB" sz="2000" smtClean="0">
                <a:latin typeface="Spectral" panose="02020502060000000000" pitchFamily="18" charset="0"/>
              </a:rPr>
              <a:t>13:09</a:t>
            </a:fld>
            <a:endParaRPr lang="en-GB" dirty="0">
              <a:latin typeface="Spectral" panose="0202050206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49832"/>
            <a:ext cx="10363200" cy="1228335"/>
          </a:xfrm>
        </p:spPr>
        <p:txBody>
          <a:bodyPr>
            <a:normAutofit/>
          </a:bodyPr>
          <a:lstStyle/>
          <a:p>
            <a:endParaRPr lang="en-GB" dirty="0">
              <a:latin typeface="EB Garamond 12" panose="02020502060206020403" pitchFamily="18" charset="0"/>
              <a:ea typeface="EB Garamond 12" panose="020205020602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47D29-1755-48B5-9274-3133B9D3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38" y="2367361"/>
            <a:ext cx="9398924" cy="33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9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49832"/>
            <a:ext cx="10363200" cy="1228335"/>
          </a:xfrm>
        </p:spPr>
        <p:txBody>
          <a:bodyPr>
            <a:normAutofit/>
          </a:bodyPr>
          <a:lstStyle/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🥁🥁🥁</a:t>
            </a:r>
          </a:p>
        </p:txBody>
      </p:sp>
    </p:spTree>
    <p:extLst>
      <p:ext uri="{BB962C8B-B14F-4D97-AF65-F5344CB8AC3E}">
        <p14:creationId xmlns:p14="http://schemas.microsoft.com/office/powerpoint/2010/main" val="181666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1BB58-0767-4119-AB3E-E55AF5819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98AAA-F9D2-48FC-B47C-DDF6D410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74858"/>
            <a:ext cx="10363200" cy="657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162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5095752"/>
            <a:ext cx="10363200" cy="1228335"/>
          </a:xfrm>
        </p:spPr>
        <p:txBody>
          <a:bodyPr>
            <a:normAutofit/>
          </a:bodyPr>
          <a:lstStyle/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http://afp.sourceforge.net/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74EC9-E1DB-4FF0-86DD-11FB412C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93" y="1362904"/>
            <a:ext cx="8591613" cy="27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5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49832"/>
            <a:ext cx="10363200" cy="1228335"/>
          </a:xfrm>
        </p:spPr>
        <p:txBody>
          <a:bodyPr>
            <a:normAutofit/>
          </a:bodyPr>
          <a:lstStyle/>
          <a:p>
            <a:endParaRPr lang="en-GB" dirty="0">
              <a:latin typeface="EB Garamond 12" panose="02020502060206020403" pitchFamily="18" charset="0"/>
              <a:ea typeface="EB Garamond 12" panose="020205020602060204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47D29-1755-48B5-9274-3133B9D3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38" y="2367361"/>
            <a:ext cx="9398924" cy="33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49832"/>
            <a:ext cx="10363200" cy="1228335"/>
          </a:xfrm>
        </p:spPr>
        <p:txBody>
          <a:bodyPr>
            <a:normAutofit/>
          </a:bodyPr>
          <a:lstStyle/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🥁🥁🥁</a:t>
            </a:r>
          </a:p>
        </p:txBody>
      </p:sp>
    </p:spTree>
    <p:extLst>
      <p:ext uri="{BB962C8B-B14F-4D97-AF65-F5344CB8AC3E}">
        <p14:creationId xmlns:p14="http://schemas.microsoft.com/office/powerpoint/2010/main" val="362011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1BB58-0767-4119-AB3E-E55AF5819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44DBA-2BE3-45FE-8F83-8EDAF40E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81705"/>
            <a:ext cx="10363200" cy="656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280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4338107"/>
            <a:ext cx="10363200" cy="1228335"/>
          </a:xfrm>
        </p:spPr>
        <p:txBody>
          <a:bodyPr>
            <a:normAutofit/>
          </a:bodyPr>
          <a:lstStyle/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Site generation?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81BE9E-1153-411F-92E4-D27230027382}"/>
              </a:ext>
            </a:extLst>
          </p:cNvPr>
          <p:cNvSpPr txBox="1">
            <a:spLocks/>
          </p:cNvSpPr>
          <p:nvPr/>
        </p:nvSpPr>
        <p:spPr>
          <a:xfrm>
            <a:off x="914400" y="2561558"/>
            <a:ext cx="10363200" cy="1228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EB Garamond 12" panose="02020502060206020403" pitchFamily="18" charset="0"/>
                <a:ea typeface="EB Garamond 12" panose="02020502060206020403" pitchFamily="18" charset="0"/>
              </a:rPr>
              <a:t>Back to the current AFP…</a:t>
            </a:r>
          </a:p>
        </p:txBody>
      </p:sp>
    </p:spTree>
    <p:extLst>
      <p:ext uri="{BB962C8B-B14F-4D97-AF65-F5344CB8AC3E}">
        <p14:creationId xmlns:p14="http://schemas.microsoft.com/office/powerpoint/2010/main" val="160620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5F0DAA-8EE4-4764-A3A2-86170BC9A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4142B-CE09-4E4B-8687-C034741D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48" y="624378"/>
            <a:ext cx="10482304" cy="68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4E0DF8-690B-40EC-9113-87FBA1633D50}"/>
              </a:ext>
            </a:extLst>
          </p:cNvPr>
          <p:cNvSpPr txBox="1"/>
          <p:nvPr/>
        </p:nvSpPr>
        <p:spPr>
          <a:xfrm>
            <a:off x="1233670" y="787400"/>
            <a:ext cx="9724660" cy="655320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[</a:t>
            </a:r>
            <a:r>
              <a:rPr lang="en-GB" dirty="0" err="1">
                <a:latin typeface="Consolas" panose="020B0609020204030204" pitchFamily="49" charset="0"/>
              </a:rPr>
              <a:t>Arith_Prog_Rel_Primes</a:t>
            </a:r>
            <a:r>
              <a:rPr lang="en-GB" dirty="0">
                <a:latin typeface="Consolas" panose="020B0609020204030204" pitchFamily="49" charset="0"/>
              </a:rPr>
              <a:t>]</a:t>
            </a:r>
          </a:p>
          <a:p>
            <a:r>
              <a:rPr lang="en-GB" dirty="0">
                <a:latin typeface="Consolas" panose="020B0609020204030204" pitchFamily="49" charset="0"/>
              </a:rPr>
              <a:t>title = Arithmetic progressions and relative primes</a:t>
            </a:r>
          </a:p>
          <a:p>
            <a:r>
              <a:rPr lang="en-GB" dirty="0">
                <a:latin typeface="Consolas" panose="020B0609020204030204" pitchFamily="49" charset="0"/>
              </a:rPr>
              <a:t>author = José Manuel Rodríguez Caballero &lt;https://josephcmac.github.io/&gt;</a:t>
            </a:r>
          </a:p>
          <a:p>
            <a:r>
              <a:rPr lang="en-GB" dirty="0">
                <a:latin typeface="Consolas" panose="020B0609020204030204" pitchFamily="49" charset="0"/>
              </a:rPr>
              <a:t>topic = Mathematics/Number theory</a:t>
            </a:r>
          </a:p>
          <a:p>
            <a:r>
              <a:rPr lang="en-GB" dirty="0">
                <a:latin typeface="Consolas" panose="020B0609020204030204" pitchFamily="49" charset="0"/>
              </a:rPr>
              <a:t>date = 2020-02-01</a:t>
            </a:r>
          </a:p>
          <a:p>
            <a:r>
              <a:rPr lang="en-GB" dirty="0">
                <a:latin typeface="Consolas" panose="020B0609020204030204" pitchFamily="49" charset="0"/>
              </a:rPr>
              <a:t>notify = jose.manuel.rodriguez.caballero@ut.ee</a:t>
            </a:r>
          </a:p>
          <a:p>
            <a:r>
              <a:rPr lang="en-GB" dirty="0">
                <a:latin typeface="Consolas" panose="020B0609020204030204" pitchFamily="49" charset="0"/>
              </a:rPr>
              <a:t>abstract =</a:t>
            </a:r>
          </a:p>
          <a:p>
            <a:r>
              <a:rPr lang="en-GB" dirty="0">
                <a:latin typeface="Consolas" panose="020B0609020204030204" pitchFamily="49" charset="0"/>
              </a:rPr>
              <a:t>  This article provides a formalization of the solution obtained by the</a:t>
            </a:r>
          </a:p>
          <a:p>
            <a:r>
              <a:rPr lang="en-GB" dirty="0">
                <a:latin typeface="Consolas" panose="020B0609020204030204" pitchFamily="49" charset="0"/>
              </a:rPr>
              <a:t>  author of the Problem “ARITHMETIC PROGRESSIONS” from the</a:t>
            </a:r>
          </a:p>
          <a:p>
            <a:r>
              <a:rPr lang="en-GB" dirty="0">
                <a:latin typeface="Consolas" panose="020B0609020204030204" pitchFamily="49" charset="0"/>
              </a:rPr>
              <a:t>  &lt;a href="https://www.ocf.berkeley.edu/~wwu/riddles/putnam.shtml"&gt;</a:t>
            </a:r>
          </a:p>
          <a:p>
            <a:r>
              <a:rPr lang="en-GB" dirty="0">
                <a:latin typeface="Consolas" panose="020B0609020204030204" pitchFamily="49" charset="0"/>
              </a:rPr>
              <a:t>  Putnam exam problems of 2002&lt;/a&gt;. The statement of the problem is</a:t>
            </a:r>
          </a:p>
          <a:p>
            <a:r>
              <a:rPr lang="en-GB" dirty="0">
                <a:latin typeface="Consolas" panose="020B0609020204030204" pitchFamily="49" charset="0"/>
              </a:rPr>
              <a:t>  as follows: For which integers &lt;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&gt;n&lt;/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 &gt; 1 does the set of positive</a:t>
            </a:r>
          </a:p>
          <a:p>
            <a:r>
              <a:rPr lang="en-GB" dirty="0">
                <a:latin typeface="Consolas" panose="020B0609020204030204" pitchFamily="49" charset="0"/>
              </a:rPr>
              <a:t>  integers less than and relatively prime to &lt;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&gt;n&lt;/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 constitute an</a:t>
            </a:r>
          </a:p>
          <a:p>
            <a:r>
              <a:rPr lang="en-GB" dirty="0">
                <a:latin typeface="Consolas" panose="020B0609020204030204" pitchFamily="49" charset="0"/>
              </a:rPr>
              <a:t>  arithmetic progression?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[</a:t>
            </a:r>
            <a:r>
              <a:rPr lang="en-GB" dirty="0" err="1">
                <a:latin typeface="Consolas" panose="020B0609020204030204" pitchFamily="49" charset="0"/>
              </a:rPr>
              <a:t>Banach_Steinhaus</a:t>
            </a:r>
            <a:r>
              <a:rPr lang="en-GB" dirty="0">
                <a:latin typeface="Consolas" panose="020B0609020204030204" pitchFamily="49" charset="0"/>
              </a:rPr>
              <a:t>]</a:t>
            </a:r>
          </a:p>
          <a:p>
            <a:r>
              <a:rPr lang="en-GB" dirty="0">
                <a:latin typeface="Consolas" panose="020B0609020204030204" pitchFamily="49" charset="0"/>
              </a:rPr>
              <a:t>title = Banach-Steinhaus Theorem</a:t>
            </a:r>
          </a:p>
          <a:p>
            <a:r>
              <a:rPr lang="en-GB" dirty="0">
                <a:latin typeface="Consolas" panose="020B0609020204030204" pitchFamily="49" charset="0"/>
              </a:rPr>
              <a:t>...</a:t>
            </a:r>
          </a:p>
          <a:p>
            <a:endParaRPr lang="en-GB" sz="4000" b="1" dirty="0">
              <a:latin typeface="EB Garamond 12" panose="02020502060206020403" pitchFamily="18" charset="0"/>
              <a:ea typeface="EB Garamond 12" panose="02020502060206020403" pitchFamily="18" charset="0"/>
            </a:endParaRPr>
          </a:p>
          <a:p>
            <a:r>
              <a:rPr lang="en-GB" sz="4000" b="1" dirty="0">
                <a:latin typeface="EB Garamond 12" panose="02020502060206020403" pitchFamily="18" charset="0"/>
                <a:ea typeface="EB Garamond 12" panose="02020502060206020403" pitchFamily="18" charset="0"/>
              </a:rPr>
              <a:t>+ 9795 lines</a:t>
            </a:r>
          </a:p>
        </p:txBody>
      </p:sp>
    </p:spTree>
    <p:extLst>
      <p:ext uri="{BB962C8B-B14F-4D97-AF65-F5344CB8AC3E}">
        <p14:creationId xmlns:p14="http://schemas.microsoft.com/office/powerpoint/2010/main" val="41140444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AAA3-8FBC-42FB-8974-B8167021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9AB9C-22B6-4BAA-A5C3-EDD67050F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FA94E1-FFA4-4020-ADA5-978ED36E9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07" y="2762046"/>
            <a:ext cx="2958985" cy="26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66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D36F3F-C5BA-4235-8F3E-F036F422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92" y="-1232"/>
            <a:ext cx="7364422" cy="3654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77087-234A-49ED-A873-D638F7B77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692" y="4474681"/>
            <a:ext cx="7364422" cy="503920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8B57B0-ED10-4471-996F-EA2F12F22724}"/>
              </a:ext>
            </a:extLst>
          </p:cNvPr>
          <p:cNvSpPr txBox="1">
            <a:spLocks/>
          </p:cNvSpPr>
          <p:nvPr/>
        </p:nvSpPr>
        <p:spPr>
          <a:xfrm>
            <a:off x="0" y="1389612"/>
            <a:ext cx="4435692" cy="1228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latin typeface="EB Garamond 12" panose="02020502060206020403" pitchFamily="18" charset="0"/>
                <a:ea typeface="EB Garamond 12" panose="02020502060206020403" pitchFamily="18" charset="0"/>
              </a:rPr>
              <a:t>Site generator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5B6560-E11C-4229-BED5-6FB9D15FFFC8}"/>
              </a:ext>
            </a:extLst>
          </p:cNvPr>
          <p:cNvSpPr txBox="1">
            <a:spLocks/>
          </p:cNvSpPr>
          <p:nvPr/>
        </p:nvSpPr>
        <p:spPr>
          <a:xfrm>
            <a:off x="0" y="5510053"/>
            <a:ext cx="4435692" cy="12283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latin typeface="EB Garamond 12" panose="02020502060206020403" pitchFamily="18" charset="0"/>
                <a:ea typeface="EB Garamond 12" panose="02020502060206020403" pitchFamily="18" charset="0"/>
              </a:rPr>
              <a:t>Jinja</a:t>
            </a:r>
            <a:r>
              <a:rPr lang="en-GB" sz="6000" dirty="0">
                <a:latin typeface="Spectral" panose="02020502060000000000" pitchFamily="18" charset="0"/>
                <a:ea typeface="EB Garamond 12" panose="02020502060206020403" pitchFamily="18" charset="0"/>
              </a:rPr>
              <a:t>2</a:t>
            </a:r>
            <a:r>
              <a:rPr lang="en-GB" sz="6000" dirty="0">
                <a:latin typeface="EB Garamond 12" panose="02020502060206020403" pitchFamily="18" charset="0"/>
                <a:ea typeface="EB Garamond 12" panose="02020502060206020403" pitchFamily="18" charset="0"/>
              </a:rPr>
              <a:t> Templates</a:t>
            </a:r>
          </a:p>
        </p:txBody>
      </p:sp>
    </p:spTree>
    <p:extLst>
      <p:ext uri="{BB962C8B-B14F-4D97-AF65-F5344CB8AC3E}">
        <p14:creationId xmlns:p14="http://schemas.microsoft.com/office/powerpoint/2010/main" val="3217455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4E0DF8-690B-40EC-9113-87FBA1633D50}"/>
              </a:ext>
            </a:extLst>
          </p:cNvPr>
          <p:cNvSpPr txBox="1"/>
          <p:nvPr/>
        </p:nvSpPr>
        <p:spPr>
          <a:xfrm>
            <a:off x="110265" y="93682"/>
            <a:ext cx="9724660" cy="397031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[</a:t>
            </a:r>
            <a:r>
              <a:rPr lang="en-GB" dirty="0" err="1">
                <a:latin typeface="Consolas" panose="020B0609020204030204" pitchFamily="49" charset="0"/>
              </a:rPr>
              <a:t>Arith_Prog_Rel_Primes</a:t>
            </a:r>
            <a:r>
              <a:rPr lang="en-GB" dirty="0">
                <a:latin typeface="Consolas" panose="020B0609020204030204" pitchFamily="49" charset="0"/>
              </a:rPr>
              <a:t>]</a:t>
            </a:r>
          </a:p>
          <a:p>
            <a:r>
              <a:rPr lang="en-GB" dirty="0">
                <a:latin typeface="Consolas" panose="020B0609020204030204" pitchFamily="49" charset="0"/>
              </a:rPr>
              <a:t>title = Arithmetic progressions and relative primes</a:t>
            </a:r>
          </a:p>
          <a:p>
            <a:r>
              <a:rPr lang="en-GB" dirty="0">
                <a:latin typeface="Consolas" panose="020B0609020204030204" pitchFamily="49" charset="0"/>
              </a:rPr>
              <a:t>author = José Manuel Rodríguez Caballero &lt;https://josephcmac.github.io/&gt;</a:t>
            </a:r>
          </a:p>
          <a:p>
            <a:r>
              <a:rPr lang="en-GB" dirty="0">
                <a:latin typeface="Consolas" panose="020B0609020204030204" pitchFamily="49" charset="0"/>
              </a:rPr>
              <a:t>topic = Mathematics/Number theory</a:t>
            </a:r>
          </a:p>
          <a:p>
            <a:r>
              <a:rPr lang="en-GB" dirty="0">
                <a:latin typeface="Consolas" panose="020B0609020204030204" pitchFamily="49" charset="0"/>
              </a:rPr>
              <a:t>date = 2020-02-01</a:t>
            </a:r>
          </a:p>
          <a:p>
            <a:r>
              <a:rPr lang="en-GB" dirty="0">
                <a:latin typeface="Consolas" panose="020B0609020204030204" pitchFamily="49" charset="0"/>
              </a:rPr>
              <a:t>notify = jose.manuel.rodriguez.caballero@ut.ee</a:t>
            </a:r>
          </a:p>
          <a:p>
            <a:r>
              <a:rPr lang="en-GB" dirty="0">
                <a:latin typeface="Consolas" panose="020B0609020204030204" pitchFamily="49" charset="0"/>
              </a:rPr>
              <a:t>abstract =</a:t>
            </a:r>
          </a:p>
          <a:p>
            <a:r>
              <a:rPr lang="en-GB" dirty="0">
                <a:latin typeface="Consolas" panose="020B0609020204030204" pitchFamily="49" charset="0"/>
              </a:rPr>
              <a:t>  This article provides a formalization of the solution obtained by the</a:t>
            </a:r>
          </a:p>
          <a:p>
            <a:r>
              <a:rPr lang="en-GB" dirty="0">
                <a:latin typeface="Consolas" panose="020B0609020204030204" pitchFamily="49" charset="0"/>
              </a:rPr>
              <a:t>  author of the Problem “ARITHMETIC PROGRESSIONS” from the</a:t>
            </a:r>
          </a:p>
          <a:p>
            <a:r>
              <a:rPr lang="en-GB" dirty="0">
                <a:latin typeface="Consolas" panose="020B0609020204030204" pitchFamily="49" charset="0"/>
              </a:rPr>
              <a:t>  &lt;a href="https://www.ocf.berkeley.edu/~wwu/riddles/putnam.shtml"&gt;</a:t>
            </a:r>
          </a:p>
          <a:p>
            <a:r>
              <a:rPr lang="en-GB" dirty="0">
                <a:latin typeface="Consolas" panose="020B0609020204030204" pitchFamily="49" charset="0"/>
              </a:rPr>
              <a:t>  Putnam exam problems of 2002&lt;/a&gt;. The statement of the problem is</a:t>
            </a:r>
          </a:p>
          <a:p>
            <a:r>
              <a:rPr lang="en-GB" dirty="0">
                <a:latin typeface="Consolas" panose="020B0609020204030204" pitchFamily="49" charset="0"/>
              </a:rPr>
              <a:t>  as follows: For which integers &lt;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&gt;n&lt;/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 &gt; 1 does the set of positive</a:t>
            </a:r>
          </a:p>
          <a:p>
            <a:r>
              <a:rPr lang="en-GB" dirty="0">
                <a:latin typeface="Consolas" panose="020B0609020204030204" pitchFamily="49" charset="0"/>
              </a:rPr>
              <a:t>  integers less than and relatively prime to &lt;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&gt;n&lt;/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 constitute an</a:t>
            </a:r>
          </a:p>
          <a:p>
            <a:r>
              <a:rPr lang="en-GB" dirty="0">
                <a:latin typeface="Consolas" panose="020B0609020204030204" pitchFamily="49" charset="0"/>
              </a:rPr>
              <a:t>  arithmetic progression?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1059AF-DB94-47A9-87BB-EB1A962C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50" y="3222309"/>
            <a:ext cx="8939349" cy="49056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2B479A1-6C88-46A8-9BB0-4A69129E0080}"/>
                  </a:ext>
                </a:extLst>
              </p14:cNvPr>
              <p14:cNvContentPartPr/>
              <p14:nvPr/>
            </p14:nvContentPartPr>
            <p14:xfrm>
              <a:off x="74880" y="412817"/>
              <a:ext cx="563400" cy="3666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2B479A1-6C88-46A8-9BB0-4A69129E00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40" y="349817"/>
                <a:ext cx="689040" cy="37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00B9500-C609-4C98-8177-8BDC9DD30C11}"/>
                  </a:ext>
                </a:extLst>
              </p14:cNvPr>
              <p14:cNvContentPartPr/>
              <p14:nvPr/>
            </p14:nvContentPartPr>
            <p14:xfrm>
              <a:off x="29263" y="2821937"/>
              <a:ext cx="3851640" cy="2110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00B9500-C609-4C98-8177-8BDC9DD30C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3377" y="2759297"/>
                <a:ext cx="3977280" cy="22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4946DCB-F1A1-4F18-8CB3-D46E9F697904}"/>
                  </a:ext>
                </a:extLst>
              </p14:cNvPr>
              <p14:cNvContentPartPr/>
              <p14:nvPr/>
            </p14:nvContentPartPr>
            <p14:xfrm>
              <a:off x="3849943" y="4228817"/>
              <a:ext cx="351720" cy="1466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4946DCB-F1A1-4F18-8CB3-D46E9F6979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7303" y="4166177"/>
                <a:ext cx="477360" cy="15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716678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6FA738-E36A-45A9-A683-71EDC4DC8BDE}"/>
              </a:ext>
            </a:extLst>
          </p:cNvPr>
          <p:cNvSpPr txBox="1">
            <a:spLocks/>
          </p:cNvSpPr>
          <p:nvPr/>
        </p:nvSpPr>
        <p:spPr>
          <a:xfrm>
            <a:off x="914400" y="891782"/>
            <a:ext cx="10363200" cy="1228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Revamp the user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89F14-0983-4948-A8D0-E792D2B83D94}"/>
              </a:ext>
            </a:extLst>
          </p:cNvPr>
          <p:cNvSpPr txBox="1">
            <a:spLocks/>
          </p:cNvSpPr>
          <p:nvPr/>
        </p:nvSpPr>
        <p:spPr>
          <a:xfrm>
            <a:off x="914400" y="2597149"/>
            <a:ext cx="10363200" cy="1228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Improve discoverability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082536-3A64-4C1A-AFF2-E175C74DDF62}"/>
              </a:ext>
            </a:extLst>
          </p:cNvPr>
          <p:cNvSpPr txBox="1">
            <a:spLocks/>
          </p:cNvSpPr>
          <p:nvPr/>
        </p:nvSpPr>
        <p:spPr>
          <a:xfrm>
            <a:off x="914400" y="4302516"/>
            <a:ext cx="10363200" cy="1228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Enhance code browsing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37DF980-838D-4C70-BD7B-DB52DAF5C0F7}"/>
              </a:ext>
            </a:extLst>
          </p:cNvPr>
          <p:cNvSpPr txBox="1">
            <a:spLocks/>
          </p:cNvSpPr>
          <p:nvPr/>
        </p:nvSpPr>
        <p:spPr>
          <a:xfrm>
            <a:off x="914400" y="6007883"/>
            <a:ext cx="10363200" cy="1228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EB Garamond 12" panose="02020502060206020403" pitchFamily="18" charset="0"/>
                <a:ea typeface="EB Garamond 12" panose="02020502060206020403" pitchFamily="18" charset="0"/>
              </a:rPr>
              <a:t>depending on the survey…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4761B6-3423-40CD-AA54-FAD667C59581}"/>
              </a:ext>
            </a:extLst>
          </p:cNvPr>
          <p:cNvSpPr txBox="1">
            <a:spLocks/>
          </p:cNvSpPr>
          <p:nvPr/>
        </p:nvSpPr>
        <p:spPr>
          <a:xfrm>
            <a:off x="914400" y="3449832"/>
            <a:ext cx="10363200" cy="1228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Main objectives</a:t>
            </a:r>
          </a:p>
        </p:txBody>
      </p:sp>
    </p:spTree>
    <p:extLst>
      <p:ext uri="{BB962C8B-B14F-4D97-AF65-F5344CB8AC3E}">
        <p14:creationId xmlns:p14="http://schemas.microsoft.com/office/powerpoint/2010/main" val="207187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8" grpId="0"/>
      <p:bldP spid="10" grpId="0"/>
      <p:bldP spid="1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49832"/>
            <a:ext cx="10363200" cy="1228335"/>
          </a:xfrm>
        </p:spPr>
        <p:txBody>
          <a:bodyPr>
            <a:normAutofit/>
          </a:bodyPr>
          <a:lstStyle/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But first… site generation?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285C35DA-0425-4873-A078-BDBD5DD39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9520" y="7695259"/>
            <a:ext cx="792480" cy="432741"/>
          </a:xfrm>
        </p:spPr>
        <p:txBody>
          <a:bodyPr/>
          <a:lstStyle/>
          <a:p>
            <a:fld id="{6F4DA3DC-4137-4F0A-BC4E-2E30D7D8B359}" type="datetime10">
              <a:rPr lang="en-GB" sz="2000" smtClean="0">
                <a:latin typeface="Spectral" panose="02020502060000000000" pitchFamily="18" charset="0"/>
              </a:rPr>
              <a:t>13:10</a:t>
            </a:fld>
            <a:endParaRPr lang="en-GB" dirty="0">
              <a:latin typeface="Spectral" panose="0202050206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5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49832"/>
            <a:ext cx="10363200" cy="1228335"/>
          </a:xfrm>
        </p:spPr>
        <p:txBody>
          <a:bodyPr>
            <a:normAutofit/>
          </a:bodyPr>
          <a:lstStyle/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🥁🥁🥁</a:t>
            </a:r>
          </a:p>
        </p:txBody>
      </p:sp>
    </p:spTree>
    <p:extLst>
      <p:ext uri="{BB962C8B-B14F-4D97-AF65-F5344CB8AC3E}">
        <p14:creationId xmlns:p14="http://schemas.microsoft.com/office/powerpoint/2010/main" val="306569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ugo Logo">
            <a:extLst>
              <a:ext uri="{FF2B5EF4-FFF2-40B4-BE49-F238E27FC236}">
                <a16:creationId xmlns:a16="http://schemas.microsoft.com/office/drawing/2014/main" id="{4ADF25E5-6A59-44C2-8167-3E9D91EF7D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91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70126040-568C-4D4B-AB3C-6C27B7619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3372" r="1770" b="3329"/>
          <a:stretch/>
        </p:blipFill>
        <p:spPr bwMode="auto">
          <a:xfrm>
            <a:off x="1055688" y="2770251"/>
            <a:ext cx="10080624" cy="258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645134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ugo Logo">
            <a:extLst>
              <a:ext uri="{FF2B5EF4-FFF2-40B4-BE49-F238E27FC236}">
                <a16:creationId xmlns:a16="http://schemas.microsoft.com/office/drawing/2014/main" id="{4ADF25E5-6A59-44C2-8167-3E9D91EF7D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91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2D05A5-E0F8-4734-A3E7-2B713ED8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8" y="756184"/>
            <a:ext cx="10080624" cy="66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9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BD6D-9C53-4474-A30C-F251106C5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D9B91-3157-4A5A-9987-E14D56D1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F1F6C4-CBA4-4D5B-B1A6-374636C2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620" y="764535"/>
            <a:ext cx="2892760" cy="659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4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BD6D-9C53-4474-A30C-F251106C5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D9B91-3157-4A5A-9987-E14D56D1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C5DD7D-6963-45C5-B457-1BDCE55C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74" y="787400"/>
            <a:ext cx="8745052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ugo Logo">
            <a:extLst>
              <a:ext uri="{FF2B5EF4-FFF2-40B4-BE49-F238E27FC236}">
                <a16:creationId xmlns:a16="http://schemas.microsoft.com/office/drawing/2014/main" id="{4ADF25E5-6A59-44C2-8167-3E9D91EF7D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91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ECA0D-31C1-42DE-B2FD-E0E8C3019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041" y="799737"/>
            <a:ext cx="7029918" cy="6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AF3500-4EAF-44D8-86CA-FCAA69C8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8" y="756184"/>
            <a:ext cx="10080624" cy="66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4E0DF8-690B-40EC-9113-87FBA1633D50}"/>
              </a:ext>
            </a:extLst>
          </p:cNvPr>
          <p:cNvSpPr txBox="1"/>
          <p:nvPr/>
        </p:nvSpPr>
        <p:spPr>
          <a:xfrm>
            <a:off x="1414549" y="278348"/>
            <a:ext cx="9362902" cy="7571303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latin typeface="Consolas" panose="020B0609020204030204" pitchFamily="49" charset="0"/>
              </a:rPr>
              <a:t>    "title": "Arithmetic progressions and relative primes",</a:t>
            </a:r>
          </a:p>
          <a:p>
            <a:r>
              <a:rPr lang="en-GB" dirty="0">
                <a:latin typeface="Consolas" panose="020B0609020204030204" pitchFamily="49" charset="0"/>
              </a:rPr>
              <a:t>    "authors": [</a:t>
            </a:r>
          </a:p>
          <a:p>
            <a:r>
              <a:rPr lang="en-GB" dirty="0">
                <a:latin typeface="Consolas" panose="020B0609020204030204" pitchFamily="49" charset="0"/>
              </a:rPr>
              <a:t>        "José Manuel Rodríguez Caballero"</a:t>
            </a:r>
          </a:p>
          <a:p>
            <a:r>
              <a:rPr lang="en-GB" dirty="0">
                <a:latin typeface="Consolas" panose="020B0609020204030204" pitchFamily="49" charset="0"/>
              </a:rPr>
              <a:t>    ],</a:t>
            </a:r>
          </a:p>
          <a:p>
            <a:r>
              <a:rPr lang="en-GB" dirty="0">
                <a:latin typeface="Consolas" panose="020B0609020204030204" pitchFamily="49" charset="0"/>
              </a:rPr>
              <a:t>    "topics": [</a:t>
            </a:r>
          </a:p>
          <a:p>
            <a:r>
              <a:rPr lang="en-GB" dirty="0">
                <a:latin typeface="Consolas" panose="020B0609020204030204" pitchFamily="49" charset="0"/>
              </a:rPr>
              <a:t>        "Mathematics/Number theory"</a:t>
            </a:r>
          </a:p>
          <a:p>
            <a:r>
              <a:rPr lang="en-GB" dirty="0">
                <a:latin typeface="Consolas" panose="020B0609020204030204" pitchFamily="49" charset="0"/>
              </a:rPr>
              <a:t>    ],</a:t>
            </a:r>
          </a:p>
          <a:p>
            <a:r>
              <a:rPr lang="en-GB" dirty="0">
                <a:latin typeface="Consolas" panose="020B0609020204030204" pitchFamily="49" charset="0"/>
              </a:rPr>
              <a:t>    "date": "2020-02-01",</a:t>
            </a:r>
          </a:p>
          <a:p>
            <a:r>
              <a:rPr lang="en-GB" dirty="0">
                <a:latin typeface="Consolas" panose="020B0609020204030204" pitchFamily="49" charset="0"/>
              </a:rPr>
              <a:t>    "notify": [</a:t>
            </a:r>
          </a:p>
          <a:p>
            <a:r>
              <a:rPr lang="en-GB" dirty="0">
                <a:latin typeface="Consolas" panose="020B0609020204030204" pitchFamily="49" charset="0"/>
              </a:rPr>
              <a:t>        "jose.manuel.rodriguez.caballero@ut.ee"</a:t>
            </a:r>
          </a:p>
          <a:p>
            <a:r>
              <a:rPr lang="en-GB" dirty="0">
                <a:latin typeface="Consolas" panose="020B0609020204030204" pitchFamily="49" charset="0"/>
              </a:rPr>
              <a:t>    ],</a:t>
            </a:r>
          </a:p>
          <a:p>
            <a:r>
              <a:rPr lang="en-GB" dirty="0">
                <a:latin typeface="Consolas" panose="020B0609020204030204" pitchFamily="49" charset="0"/>
              </a:rPr>
              <a:t>    "abstract": "\</a:t>
            </a:r>
            <a:r>
              <a:rPr lang="en-GB" dirty="0" err="1">
                <a:latin typeface="Consolas" panose="020B0609020204030204" pitchFamily="49" charset="0"/>
              </a:rPr>
              <a:t>nThis</a:t>
            </a:r>
            <a:r>
              <a:rPr lang="en-GB" dirty="0">
                <a:latin typeface="Consolas" panose="020B0609020204030204" pitchFamily="49" charset="0"/>
              </a:rPr>
              <a:t> article provides a formalization of the solution obtained by the\</a:t>
            </a:r>
            <a:r>
              <a:rPr lang="en-GB" dirty="0" err="1">
                <a:latin typeface="Consolas" panose="020B0609020204030204" pitchFamily="49" charset="0"/>
              </a:rPr>
              <a:t>nauthor</a:t>
            </a:r>
            <a:r>
              <a:rPr lang="en-GB" dirty="0">
                <a:latin typeface="Consolas" panose="020B0609020204030204" pitchFamily="49" charset="0"/>
              </a:rPr>
              <a:t> of the Problem “ARITHMETIC PROGRESSIONS” from the\n&lt;a href=\"https://www.ocf.berkeley.edu/~wwu/riddles/putnam.shtml\"&gt;\nPutnam exam problems of 2002&lt;/a&gt;. The statement of the problem is\</a:t>
            </a:r>
            <a:r>
              <a:rPr lang="en-GB" dirty="0" err="1">
                <a:latin typeface="Consolas" panose="020B0609020204030204" pitchFamily="49" charset="0"/>
              </a:rPr>
              <a:t>nas</a:t>
            </a:r>
            <a:r>
              <a:rPr lang="en-GB" dirty="0">
                <a:latin typeface="Consolas" panose="020B0609020204030204" pitchFamily="49" charset="0"/>
              </a:rPr>
              <a:t> follows: For which integers &lt;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&gt;n&lt;/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 &gt; 1 does the set of positive\</a:t>
            </a:r>
            <a:r>
              <a:rPr lang="en-GB" dirty="0" err="1">
                <a:latin typeface="Consolas" panose="020B0609020204030204" pitchFamily="49" charset="0"/>
              </a:rPr>
              <a:t>nintegers</a:t>
            </a:r>
            <a:r>
              <a:rPr lang="en-GB" dirty="0">
                <a:latin typeface="Consolas" panose="020B0609020204030204" pitchFamily="49" charset="0"/>
              </a:rPr>
              <a:t> less than and relatively prime to &lt;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&gt;n&lt;/</a:t>
            </a:r>
            <a:r>
              <a:rPr lang="en-GB" dirty="0" err="1">
                <a:latin typeface="Consolas" panose="020B0609020204030204" pitchFamily="49" charset="0"/>
              </a:rPr>
              <a:t>em</a:t>
            </a:r>
            <a:r>
              <a:rPr lang="en-GB" dirty="0">
                <a:latin typeface="Consolas" panose="020B0609020204030204" pitchFamily="49" charset="0"/>
              </a:rPr>
              <a:t>&gt; constitute an\</a:t>
            </a:r>
            <a:r>
              <a:rPr lang="en-GB" dirty="0" err="1">
                <a:latin typeface="Consolas" panose="020B0609020204030204" pitchFamily="49" charset="0"/>
              </a:rPr>
              <a:t>narithmetic</a:t>
            </a:r>
            <a:r>
              <a:rPr lang="en-GB" dirty="0">
                <a:latin typeface="Consolas" panose="020B0609020204030204" pitchFamily="49" charset="0"/>
              </a:rPr>
              <a:t> progression?",</a:t>
            </a:r>
          </a:p>
          <a:p>
            <a:r>
              <a:rPr lang="en-GB" dirty="0">
                <a:latin typeface="Consolas" panose="020B0609020204030204" pitchFamily="49" charset="0"/>
              </a:rPr>
              <a:t>    "licence": "BSD",</a:t>
            </a:r>
          </a:p>
          <a:p>
            <a:r>
              <a:rPr lang="en-GB" dirty="0">
                <a:latin typeface="Consolas" panose="020B0609020204030204" pitchFamily="49" charset="0"/>
              </a:rPr>
              <a:t>    "</a:t>
            </a:r>
            <a:r>
              <a:rPr lang="en-GB" dirty="0" err="1">
                <a:latin typeface="Consolas" panose="020B0609020204030204" pitchFamily="49" charset="0"/>
              </a:rPr>
              <a:t>olderReleases</a:t>
            </a:r>
            <a:r>
              <a:rPr lang="en-GB" dirty="0">
                <a:latin typeface="Consolas" panose="020B0609020204030204" pitchFamily="49" charset="0"/>
              </a:rPr>
              <a:t>": [</a:t>
            </a:r>
          </a:p>
          <a:p>
            <a:r>
              <a:rPr lang="en-GB" dirty="0">
                <a:latin typeface="Consolas" panose="020B0609020204030204" pitchFamily="49" charset="0"/>
              </a:rPr>
              <a:t>        {</a:t>
            </a:r>
          </a:p>
          <a:p>
            <a:r>
              <a:rPr lang="en-GB" dirty="0">
                <a:latin typeface="Consolas" panose="020B0609020204030204" pitchFamily="49" charset="0"/>
              </a:rPr>
              <a:t>            "2019": "2020-02-10"</a:t>
            </a:r>
          </a:p>
          <a:p>
            <a:r>
              <a:rPr lang="en-GB" dirty="0">
                <a:latin typeface="Consolas" panose="020B0609020204030204" pitchFamily="49" charset="0"/>
              </a:rPr>
              <a:t>        }</a:t>
            </a:r>
          </a:p>
          <a:p>
            <a:r>
              <a:rPr lang="en-GB" dirty="0">
                <a:latin typeface="Consolas" panose="020B0609020204030204" pitchFamily="49" charset="0"/>
              </a:rPr>
              <a:t>    ]</a:t>
            </a:r>
          </a:p>
          <a:p>
            <a:r>
              <a:rPr lang="en-GB" dirty="0">
                <a:latin typeface="Consolas" panose="020B0609020204030204" pitchFamily="49" charset="0"/>
              </a:rPr>
              <a:t>}</a:t>
            </a:r>
            <a:endParaRPr lang="en-GB" sz="4000" b="1" dirty="0">
              <a:latin typeface="EB Garamond 12" panose="02020502060206020403" pitchFamily="18" charset="0"/>
              <a:ea typeface="EB Garamond 12" panose="020205020602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13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ugo Logo">
            <a:extLst>
              <a:ext uri="{FF2B5EF4-FFF2-40B4-BE49-F238E27FC236}">
                <a16:creationId xmlns:a16="http://schemas.microsoft.com/office/drawing/2014/main" id="{4ADF25E5-6A59-44C2-8167-3E9D91EF7D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91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435842-90F9-40D6-963F-CF6874C7BC16}"/>
              </a:ext>
            </a:extLst>
          </p:cNvPr>
          <p:cNvSpPr txBox="1"/>
          <p:nvPr/>
        </p:nvSpPr>
        <p:spPr>
          <a:xfrm>
            <a:off x="186640" y="125948"/>
            <a:ext cx="9362902" cy="5478423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"title": "Arithmetic progressions and relative primes",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"authors": [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"José Manuel Rodríguez Caballero"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],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"topics": [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"Mathematics/Number theory"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],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"date": "2020-02-01",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"notify": [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"jose.manuel.rodriguez.caballero@ut.ee"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],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"abstract": "\</a:t>
            </a:r>
            <a:r>
              <a:rPr lang="en-GB" sz="1400" dirty="0" err="1">
                <a:latin typeface="Consolas" panose="020B0609020204030204" pitchFamily="49" charset="0"/>
              </a:rPr>
              <a:t>nThis</a:t>
            </a:r>
            <a:r>
              <a:rPr lang="en-GB" sz="1400" dirty="0">
                <a:latin typeface="Consolas" panose="020B0609020204030204" pitchFamily="49" charset="0"/>
              </a:rPr>
              <a:t> article provides a formalization of the solution obtained by the\</a:t>
            </a:r>
            <a:r>
              <a:rPr lang="en-GB" sz="1400" dirty="0" err="1">
                <a:latin typeface="Consolas" panose="020B0609020204030204" pitchFamily="49" charset="0"/>
              </a:rPr>
              <a:t>nauthor</a:t>
            </a:r>
            <a:r>
              <a:rPr lang="en-GB" sz="1400" dirty="0">
                <a:latin typeface="Consolas" panose="020B0609020204030204" pitchFamily="49" charset="0"/>
              </a:rPr>
              <a:t> of the Problem “ARITHMETIC PROGRESSIONS” from the\n&lt;a href=\"https://www.ocf.berkeley.edu/~wwu/riddles/putnam.shtml\"&gt;\nPutnam exam problems of 2002&lt;/a&gt;. The statement of the problem is\</a:t>
            </a:r>
            <a:r>
              <a:rPr lang="en-GB" sz="1400" dirty="0" err="1">
                <a:latin typeface="Consolas" panose="020B0609020204030204" pitchFamily="49" charset="0"/>
              </a:rPr>
              <a:t>nas</a:t>
            </a:r>
            <a:r>
              <a:rPr lang="en-GB" sz="1400" dirty="0">
                <a:latin typeface="Consolas" panose="020B0609020204030204" pitchFamily="49" charset="0"/>
              </a:rPr>
              <a:t> follows: For which integers &lt;</a:t>
            </a:r>
            <a:r>
              <a:rPr lang="en-GB" sz="1400" dirty="0" err="1">
                <a:latin typeface="Consolas" panose="020B0609020204030204" pitchFamily="49" charset="0"/>
              </a:rPr>
              <a:t>em</a:t>
            </a:r>
            <a:r>
              <a:rPr lang="en-GB" sz="1400" dirty="0">
                <a:latin typeface="Consolas" panose="020B0609020204030204" pitchFamily="49" charset="0"/>
              </a:rPr>
              <a:t>&gt;n&lt;/</a:t>
            </a:r>
            <a:r>
              <a:rPr lang="en-GB" sz="1400" dirty="0" err="1">
                <a:latin typeface="Consolas" panose="020B0609020204030204" pitchFamily="49" charset="0"/>
              </a:rPr>
              <a:t>em</a:t>
            </a:r>
            <a:r>
              <a:rPr lang="en-GB" sz="1400" dirty="0">
                <a:latin typeface="Consolas" panose="020B0609020204030204" pitchFamily="49" charset="0"/>
              </a:rPr>
              <a:t>&gt; &gt; 1 does the set of positive\</a:t>
            </a:r>
            <a:r>
              <a:rPr lang="en-GB" sz="1400" dirty="0" err="1">
                <a:latin typeface="Consolas" panose="020B0609020204030204" pitchFamily="49" charset="0"/>
              </a:rPr>
              <a:t>nintegers</a:t>
            </a:r>
            <a:r>
              <a:rPr lang="en-GB" sz="1400" dirty="0">
                <a:latin typeface="Consolas" panose="020B0609020204030204" pitchFamily="49" charset="0"/>
              </a:rPr>
              <a:t> less than and relatively prime to &lt;</a:t>
            </a:r>
            <a:r>
              <a:rPr lang="en-GB" sz="1400" dirty="0" err="1">
                <a:latin typeface="Consolas" panose="020B0609020204030204" pitchFamily="49" charset="0"/>
              </a:rPr>
              <a:t>em</a:t>
            </a:r>
            <a:r>
              <a:rPr lang="en-GB" sz="1400" dirty="0">
                <a:latin typeface="Consolas" panose="020B0609020204030204" pitchFamily="49" charset="0"/>
              </a:rPr>
              <a:t>&gt;n&lt;/</a:t>
            </a:r>
            <a:r>
              <a:rPr lang="en-GB" sz="1400" dirty="0" err="1">
                <a:latin typeface="Consolas" panose="020B0609020204030204" pitchFamily="49" charset="0"/>
              </a:rPr>
              <a:t>em</a:t>
            </a:r>
            <a:r>
              <a:rPr lang="en-GB" sz="1400" dirty="0">
                <a:latin typeface="Consolas" panose="020B0609020204030204" pitchFamily="49" charset="0"/>
              </a:rPr>
              <a:t>&gt; constitute an\</a:t>
            </a:r>
            <a:r>
              <a:rPr lang="en-GB" sz="1400" dirty="0" err="1">
                <a:latin typeface="Consolas" panose="020B0609020204030204" pitchFamily="49" charset="0"/>
              </a:rPr>
              <a:t>narithmetic</a:t>
            </a:r>
            <a:r>
              <a:rPr lang="en-GB" sz="1400" dirty="0">
                <a:latin typeface="Consolas" panose="020B0609020204030204" pitchFamily="49" charset="0"/>
              </a:rPr>
              <a:t> progression?",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"licence": "BSD",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"</a:t>
            </a:r>
            <a:r>
              <a:rPr lang="en-GB" sz="1400" dirty="0" err="1">
                <a:latin typeface="Consolas" panose="020B0609020204030204" pitchFamily="49" charset="0"/>
              </a:rPr>
              <a:t>olderReleases</a:t>
            </a:r>
            <a:r>
              <a:rPr lang="en-GB" sz="1400" dirty="0">
                <a:latin typeface="Consolas" panose="020B0609020204030204" pitchFamily="49" charset="0"/>
              </a:rPr>
              <a:t>": [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    "2019": "2020-02-10"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]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}</a:t>
            </a:r>
            <a:endParaRPr lang="en-GB" sz="1400" b="1" dirty="0">
              <a:latin typeface="EB Garamond 12" panose="02020502060206020403" pitchFamily="18" charset="0"/>
              <a:ea typeface="EB Garamond 12" panose="02020502060206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A1402-9F31-4552-A78B-52B7163A3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50" y="3222309"/>
            <a:ext cx="8939349" cy="490569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879F4EF-3067-4649-94C1-FC03C4449B10}"/>
              </a:ext>
            </a:extLst>
          </p:cNvPr>
          <p:cNvGrpSpPr/>
          <p:nvPr/>
        </p:nvGrpSpPr>
        <p:grpSpPr>
          <a:xfrm>
            <a:off x="2766960" y="191057"/>
            <a:ext cx="1549080" cy="5533200"/>
            <a:chOff x="2766960" y="191057"/>
            <a:chExt cx="1549080" cy="55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D6A8BF-37AD-4FDF-85B6-D56FA7F9D748}"/>
                    </a:ext>
                  </a:extLst>
                </p14:cNvPr>
                <p14:cNvContentPartPr/>
                <p14:nvPr/>
              </p14:nvContentPartPr>
              <p14:xfrm>
                <a:off x="2766960" y="191057"/>
                <a:ext cx="616680" cy="2110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D6A8BF-37AD-4FDF-85B6-D56FA7F9D7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04320" y="128057"/>
                  <a:ext cx="742320" cy="22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214A35-FA96-4BBC-BFB7-C72AC2D79338}"/>
                    </a:ext>
                  </a:extLst>
                </p14:cNvPr>
                <p14:cNvContentPartPr/>
                <p14:nvPr/>
              </p14:nvContentPartPr>
              <p14:xfrm>
                <a:off x="2941200" y="2374097"/>
                <a:ext cx="391680" cy="1679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214A35-FA96-4BBC-BFB7-C72AC2D793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78560" y="2311457"/>
                  <a:ext cx="517320" cy="18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62DBE6B-1030-4B27-B87A-E84685D49B72}"/>
                    </a:ext>
                  </a:extLst>
                </p14:cNvPr>
                <p14:cNvContentPartPr/>
                <p14:nvPr/>
              </p14:nvContentPartPr>
              <p14:xfrm>
                <a:off x="3292560" y="2340977"/>
                <a:ext cx="537480" cy="2850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62DBE6B-1030-4B27-B87A-E84685D49B7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29560" y="2278337"/>
                  <a:ext cx="663120" cy="29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05E09D-DF67-443D-88EB-8D9DFD0FEE43}"/>
                    </a:ext>
                  </a:extLst>
                </p14:cNvPr>
                <p14:cNvContentPartPr/>
                <p14:nvPr/>
              </p14:nvContentPartPr>
              <p14:xfrm>
                <a:off x="3967920" y="4095257"/>
                <a:ext cx="348120" cy="162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05E09D-DF67-443D-88EB-8D9DFD0FEE4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04920" y="4032617"/>
                  <a:ext cx="473760" cy="17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ACCD6E-9B0B-4227-B5D1-CBB649768002}"/>
                    </a:ext>
                  </a:extLst>
                </p14:cNvPr>
                <p14:cNvContentPartPr/>
                <p14:nvPr/>
              </p14:nvContentPartPr>
              <p14:xfrm>
                <a:off x="3836160" y="5155097"/>
                <a:ext cx="83880" cy="15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ACCD6E-9B0B-4227-B5D1-CBB64976800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73160" y="5092097"/>
                  <a:ext cx="20952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9930C2E-2CCF-46DF-95E2-B9DD495D33EC}"/>
                  </a:ext>
                </a:extLst>
              </p14:cNvPr>
              <p14:cNvContentPartPr/>
              <p14:nvPr/>
            </p14:nvContentPartPr>
            <p14:xfrm>
              <a:off x="601920" y="4250417"/>
              <a:ext cx="199080" cy="1146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9930C2E-2CCF-46DF-95E2-B9DD495D33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9280" y="4187417"/>
                <a:ext cx="324720" cy="127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D2EBC85-BBBD-4980-BAAD-C66CC5BDB57F}"/>
              </a:ext>
            </a:extLst>
          </p:cNvPr>
          <p:cNvGrpSpPr/>
          <p:nvPr/>
        </p:nvGrpSpPr>
        <p:grpSpPr>
          <a:xfrm>
            <a:off x="462600" y="4789697"/>
            <a:ext cx="5200920" cy="3173760"/>
            <a:chOff x="462600" y="4789697"/>
            <a:chExt cx="5200920" cy="31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9A6BE9-D241-4904-8A95-E8CC7DFD2B49}"/>
                    </a:ext>
                  </a:extLst>
                </p14:cNvPr>
                <p14:cNvContentPartPr/>
                <p14:nvPr/>
              </p14:nvContentPartPr>
              <p14:xfrm>
                <a:off x="462600" y="4789697"/>
                <a:ext cx="5018040" cy="3053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9A6BE9-D241-4904-8A95-E8CC7DFD2B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9600" y="4726697"/>
                  <a:ext cx="5143680" cy="31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F88842-592A-4B34-97B7-9AFB13862D0F}"/>
                    </a:ext>
                  </a:extLst>
                </p14:cNvPr>
                <p14:cNvContentPartPr/>
                <p14:nvPr/>
              </p14:nvContentPartPr>
              <p14:xfrm>
                <a:off x="5413320" y="7625057"/>
                <a:ext cx="250200" cy="338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F88842-592A-4B34-97B7-9AFB13862D0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50320" y="7562417"/>
                  <a:ext cx="3758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BF28BE-4005-468B-9C9C-3906933AD526}"/>
                    </a:ext>
                  </a:extLst>
                </p14:cNvPr>
                <p14:cNvContentPartPr/>
                <p14:nvPr/>
              </p14:nvContentPartPr>
              <p14:xfrm>
                <a:off x="5437800" y="7636217"/>
                <a:ext cx="23040" cy="303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FBF28BE-4005-468B-9C9C-3906933AD5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75160" y="7573217"/>
                  <a:ext cx="148680" cy="42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DDF5E5-7F89-4F83-814A-60E3A4A15D5F}"/>
              </a:ext>
            </a:extLst>
          </p:cNvPr>
          <p:cNvGrpSpPr/>
          <p:nvPr/>
        </p:nvGrpSpPr>
        <p:grpSpPr>
          <a:xfrm>
            <a:off x="2243880" y="4004177"/>
            <a:ext cx="1897200" cy="2427840"/>
            <a:chOff x="2243880" y="4004177"/>
            <a:chExt cx="1897200" cy="242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DA70C69-C7D6-4A84-B623-0CDA6066A57E}"/>
                    </a:ext>
                  </a:extLst>
                </p14:cNvPr>
                <p14:cNvContentPartPr/>
                <p14:nvPr/>
              </p14:nvContentPartPr>
              <p14:xfrm>
                <a:off x="2243880" y="4004177"/>
                <a:ext cx="214200" cy="305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DA70C69-C7D6-4A84-B623-0CDA6066A5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80880" y="3941537"/>
                  <a:ext cx="3398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D183EB-CC53-4220-A4AB-370A13BCDFF5}"/>
                    </a:ext>
                  </a:extLst>
                </p14:cNvPr>
                <p14:cNvContentPartPr/>
                <p14:nvPr/>
              </p14:nvContentPartPr>
              <p14:xfrm>
                <a:off x="2455920" y="4140617"/>
                <a:ext cx="1492920" cy="2136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D183EB-CC53-4220-A4AB-370A13BCDFF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93280" y="4077977"/>
                  <a:ext cx="1618560" cy="22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FA4BFF-CD8B-4CBF-ADCE-FE2E1B79D038}"/>
                    </a:ext>
                  </a:extLst>
                </p14:cNvPr>
                <p14:cNvContentPartPr/>
                <p14:nvPr/>
              </p14:nvContentPartPr>
              <p14:xfrm>
                <a:off x="3957480" y="6095057"/>
                <a:ext cx="49320" cy="296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FA4BFF-CD8B-4CBF-ADCE-FE2E1B79D0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94840" y="6032417"/>
                  <a:ext cx="1749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26C1DB-524D-4665-90A2-145E3DADD3A8}"/>
                    </a:ext>
                  </a:extLst>
                </p14:cNvPr>
                <p14:cNvContentPartPr/>
                <p14:nvPr/>
              </p14:nvContentPartPr>
              <p14:xfrm>
                <a:off x="3966480" y="6135737"/>
                <a:ext cx="174600" cy="296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26C1DB-524D-4665-90A2-145E3DADD3A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03480" y="6072737"/>
                  <a:ext cx="300240" cy="42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8206802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654914"/>
            <a:ext cx="10363200" cy="1228335"/>
          </a:xfrm>
        </p:spPr>
        <p:txBody>
          <a:bodyPr>
            <a:normAutofit/>
          </a:bodyPr>
          <a:lstStyle/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What’s next?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A122B4-4D7F-442A-AC87-425A822628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795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6FA738-E36A-45A9-A683-71EDC4DC8BDE}"/>
              </a:ext>
            </a:extLst>
          </p:cNvPr>
          <p:cNvSpPr txBox="1">
            <a:spLocks/>
          </p:cNvSpPr>
          <p:nvPr/>
        </p:nvSpPr>
        <p:spPr>
          <a:xfrm>
            <a:off x="1975757" y="833331"/>
            <a:ext cx="8194766" cy="12283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latin typeface="Spectral" panose="02020502060000000000" pitchFamily="18" charset="0"/>
                <a:ea typeface="EB Garamond 12" panose="02020502060206020403" pitchFamily="18" charset="0"/>
              </a:rPr>
              <a:t>1</a:t>
            </a:r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. Collect survey results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C89F14-0983-4948-A8D0-E792D2B83D94}"/>
              </a:ext>
            </a:extLst>
          </p:cNvPr>
          <p:cNvSpPr txBox="1">
            <a:spLocks/>
          </p:cNvSpPr>
          <p:nvPr/>
        </p:nvSpPr>
        <p:spPr>
          <a:xfrm>
            <a:off x="1975757" y="3224498"/>
            <a:ext cx="8194765" cy="1922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7110" dirty="0">
                <a:latin typeface="Spectral" panose="02020502060000000000" pitchFamily="18" charset="0"/>
                <a:ea typeface="EB Garamond 12" panose="02020502060206020403" pitchFamily="18" charset="0"/>
              </a:rPr>
              <a:t>2</a:t>
            </a:r>
            <a:r>
              <a:rPr lang="en-GB" sz="7110" dirty="0">
                <a:latin typeface="EB Garamond 12" panose="02020502060206020403" pitchFamily="18" charset="0"/>
                <a:ea typeface="EB Garamond 12" panose="02020502060206020403" pitchFamily="18" charset="0"/>
              </a:rPr>
              <a:t>. Use these to guide</a:t>
            </a:r>
          </a:p>
          <a:p>
            <a:pPr algn="l"/>
            <a:r>
              <a:rPr lang="en-GB" sz="7110" dirty="0">
                <a:latin typeface="EB Garamond 12" panose="02020502060206020403" pitchFamily="18" charset="0"/>
                <a:ea typeface="EB Garamond 12" panose="02020502060206020403" pitchFamily="18" charset="0"/>
              </a:rPr>
              <a:t>development priorities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082536-3A64-4C1A-AFF2-E175C74DDF62}"/>
              </a:ext>
            </a:extLst>
          </p:cNvPr>
          <p:cNvSpPr txBox="1">
            <a:spLocks/>
          </p:cNvSpPr>
          <p:nvPr/>
        </p:nvSpPr>
        <p:spPr>
          <a:xfrm>
            <a:off x="1975757" y="6066334"/>
            <a:ext cx="8240486" cy="1228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latin typeface="Spectral" panose="02020502060000000000" pitchFamily="18" charset="0"/>
                <a:ea typeface="EB Garamond 12" panose="02020502060206020403" pitchFamily="18" charset="0"/>
              </a:rPr>
              <a:t>3</a:t>
            </a:r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. Develop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E88AA-4FD1-4C18-B66A-9FBAC72B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699" y="787400"/>
            <a:ext cx="8970602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6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583364C-D6F2-4E61-8B81-BA2807B6BEAA}"/>
              </a:ext>
            </a:extLst>
          </p:cNvPr>
          <p:cNvCxnSpPr>
            <a:cxnSpLocks/>
          </p:cNvCxnSpPr>
          <p:nvPr/>
        </p:nvCxnSpPr>
        <p:spPr>
          <a:xfrm>
            <a:off x="2151451" y="6169076"/>
            <a:ext cx="0" cy="339635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342A9C-CBC8-451D-81B3-E14A6BAFDDFA}"/>
              </a:ext>
            </a:extLst>
          </p:cNvPr>
          <p:cNvCxnSpPr>
            <a:cxnSpLocks/>
          </p:cNvCxnSpPr>
          <p:nvPr/>
        </p:nvCxnSpPr>
        <p:spPr>
          <a:xfrm flipV="1">
            <a:off x="746760" y="6066349"/>
            <a:ext cx="10556215" cy="7319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B72AA4-FD02-4F10-A34E-919E01CD2F2B}"/>
              </a:ext>
            </a:extLst>
          </p:cNvPr>
          <p:cNvSpPr txBox="1"/>
          <p:nvPr/>
        </p:nvSpPr>
        <p:spPr>
          <a:xfrm>
            <a:off x="203983" y="5493213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EB Garamond 12" panose="02020502060206020403" pitchFamily="18" charset="0"/>
                <a:ea typeface="EB Garamond 12" panose="02020502060206020403" pitchFamily="18" charset="0"/>
              </a:rPr>
              <a:t>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03285-8FAF-4773-A6D3-85A2121C30E7}"/>
              </a:ext>
            </a:extLst>
          </p:cNvPr>
          <p:cNvSpPr txBox="1"/>
          <p:nvPr/>
        </p:nvSpPr>
        <p:spPr>
          <a:xfrm>
            <a:off x="10413949" y="5112242"/>
            <a:ext cx="17780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latin typeface="EB Garamond 12" panose="02020502060206020403" pitchFamily="18" charset="0"/>
                <a:ea typeface="EB Garamond 12" panose="02020502060206020403" pitchFamily="18" charset="0"/>
              </a:rPr>
              <a:t>Report</a:t>
            </a:r>
          </a:p>
          <a:p>
            <a:r>
              <a:rPr lang="en-GB" sz="2800" dirty="0">
                <a:latin typeface="EB Garamond 12" panose="02020502060206020403" pitchFamily="18" charset="0"/>
                <a:ea typeface="EB Garamond 12" panose="02020502060206020403" pitchFamily="18" charset="0"/>
              </a:rPr>
              <a:t>Submission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42E7BA-1B9C-4714-9213-2C2650480A48}"/>
              </a:ext>
            </a:extLst>
          </p:cNvPr>
          <p:cNvSpPr txBox="1"/>
          <p:nvPr/>
        </p:nvSpPr>
        <p:spPr>
          <a:xfrm>
            <a:off x="10637511" y="6235542"/>
            <a:ext cx="1178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ectral" panose="02020502060000000000" pitchFamily="18" charset="0"/>
                <a:ea typeface="EB Garamond 12" panose="02020502060206020403" pitchFamily="18" charset="0"/>
              </a:rPr>
              <a:t>29/03/21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FA3816-8B56-4DCB-91C3-ACC6FD754095}"/>
              </a:ext>
            </a:extLst>
          </p:cNvPr>
          <p:cNvSpPr txBox="1"/>
          <p:nvPr/>
        </p:nvSpPr>
        <p:spPr>
          <a:xfrm>
            <a:off x="157496" y="6235542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ectral" panose="02020502060000000000" pitchFamily="18" charset="0"/>
                <a:ea typeface="EB Garamond 12" panose="02020502060206020403" pitchFamily="18" charset="0"/>
              </a:rPr>
              <a:t>16/10/20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6A652B-8DE5-4C14-BA6A-4092C26C8CB8}"/>
              </a:ext>
            </a:extLst>
          </p:cNvPr>
          <p:cNvCxnSpPr/>
          <p:nvPr/>
        </p:nvCxnSpPr>
        <p:spPr>
          <a:xfrm flipV="1">
            <a:off x="1541418" y="4913088"/>
            <a:ext cx="0" cy="1226456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FA67BC-C70E-494F-B4A6-159D5799F7F9}"/>
              </a:ext>
            </a:extLst>
          </p:cNvPr>
          <p:cNvCxnSpPr>
            <a:cxnSpLocks/>
          </p:cNvCxnSpPr>
          <p:nvPr/>
        </p:nvCxnSpPr>
        <p:spPr>
          <a:xfrm flipV="1">
            <a:off x="1853545" y="3931921"/>
            <a:ext cx="0" cy="2221745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1C85E8-1780-46AD-B083-B3DC063BE0D5}"/>
              </a:ext>
            </a:extLst>
          </p:cNvPr>
          <p:cNvSpPr txBox="1"/>
          <p:nvPr/>
        </p:nvSpPr>
        <p:spPr>
          <a:xfrm>
            <a:off x="668422" y="4082090"/>
            <a:ext cx="1745991" cy="830997"/>
          </a:xfrm>
          <a:prstGeom prst="rect">
            <a:avLst/>
          </a:prstGeom>
          <a:solidFill>
            <a:srgbClr val="E8E6E3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EB Garamond 12" panose="02020502060206020403" pitchFamily="18" charset="0"/>
                <a:ea typeface="EB Garamond 12" panose="02020502060206020403" pitchFamily="18" charset="0"/>
              </a:rPr>
              <a:t>Collect </a:t>
            </a:r>
          </a:p>
          <a:p>
            <a:pPr algn="ctr"/>
            <a:r>
              <a:rPr lang="en-GB" sz="2400" dirty="0">
                <a:latin typeface="EB Garamond 12" panose="02020502060206020403" pitchFamily="18" charset="0"/>
                <a:ea typeface="EB Garamond 12" panose="02020502060206020403" pitchFamily="18" charset="0"/>
              </a:rPr>
              <a:t>and prioritise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515FCB-E5EE-40BB-9657-BAF5BC52923B}"/>
              </a:ext>
            </a:extLst>
          </p:cNvPr>
          <p:cNvSpPr txBox="1"/>
          <p:nvPr/>
        </p:nvSpPr>
        <p:spPr>
          <a:xfrm>
            <a:off x="1089967" y="2712166"/>
            <a:ext cx="1595309" cy="1200329"/>
          </a:xfrm>
          <a:prstGeom prst="rect">
            <a:avLst/>
          </a:prstGeom>
          <a:solidFill>
            <a:srgbClr val="E8E6E3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EB Garamond 12" panose="02020502060206020403" pitchFamily="18" charset="0"/>
                <a:ea typeface="EB Garamond 12" panose="02020502060206020403" pitchFamily="18" charset="0"/>
              </a:rPr>
              <a:t>Submit </a:t>
            </a:r>
          </a:p>
          <a:p>
            <a:pPr algn="ctr"/>
            <a:r>
              <a:rPr lang="en-GB" sz="2400" dirty="0">
                <a:latin typeface="EB Garamond 12" panose="02020502060206020403" pitchFamily="18" charset="0"/>
                <a:ea typeface="EB Garamond 12" panose="02020502060206020403" pitchFamily="18" charset="0"/>
              </a:rPr>
              <a:t>background</a:t>
            </a:r>
          </a:p>
          <a:p>
            <a:pPr algn="ctr"/>
            <a:r>
              <a:rPr lang="en-GB" sz="2400" dirty="0">
                <a:latin typeface="EB Garamond 12" panose="02020502060206020403" pitchFamily="18" charset="0"/>
                <a:ea typeface="EB Garamond 12" panose="02020502060206020403" pitchFamily="18" charset="0"/>
              </a:rPr>
              <a:t>chapter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5473565-C534-403D-AAFB-9B6776AF481D}"/>
              </a:ext>
            </a:extLst>
          </p:cNvPr>
          <p:cNvCxnSpPr>
            <a:cxnSpLocks/>
          </p:cNvCxnSpPr>
          <p:nvPr/>
        </p:nvCxnSpPr>
        <p:spPr>
          <a:xfrm flipV="1">
            <a:off x="6568440" y="5133705"/>
            <a:ext cx="0" cy="100584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8BA455-C11E-4646-A38B-B72F31980087}"/>
              </a:ext>
            </a:extLst>
          </p:cNvPr>
          <p:cNvSpPr txBox="1"/>
          <p:nvPr/>
        </p:nvSpPr>
        <p:spPr>
          <a:xfrm>
            <a:off x="1309653" y="6635652"/>
            <a:ext cx="1718740" cy="830997"/>
          </a:xfrm>
          <a:prstGeom prst="rect">
            <a:avLst/>
          </a:prstGeom>
          <a:solidFill>
            <a:srgbClr val="E8E6E3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EB Garamond 12" panose="02020502060206020403" pitchFamily="18" charset="0"/>
                <a:ea typeface="EB Garamond 12" panose="02020502060206020403" pitchFamily="18" charset="0"/>
              </a:rPr>
              <a:t>Start</a:t>
            </a:r>
          </a:p>
          <a:p>
            <a:pPr algn="ctr"/>
            <a:r>
              <a:rPr lang="en-GB" sz="2400" dirty="0">
                <a:latin typeface="EB Garamond 12" panose="02020502060206020403" pitchFamily="18" charset="0"/>
                <a:ea typeface="EB Garamond 12" panose="02020502060206020403" pitchFamily="18" charset="0"/>
              </a:rPr>
              <a:t>development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548D0F-168E-46F0-BA27-CDA861156522}"/>
              </a:ext>
            </a:extLst>
          </p:cNvPr>
          <p:cNvSpPr txBox="1"/>
          <p:nvPr/>
        </p:nvSpPr>
        <p:spPr>
          <a:xfrm>
            <a:off x="5097168" y="5460110"/>
            <a:ext cx="1997663" cy="646331"/>
          </a:xfrm>
          <a:prstGeom prst="rect">
            <a:avLst/>
          </a:prstGeom>
          <a:solidFill>
            <a:srgbClr val="E8E6E3">
              <a:alpha val="50196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EB Garamond 12" panose="02020502060206020403" pitchFamily="18" charset="0"/>
                <a:ea typeface="EB Garamond 12" panose="02020502060206020403" pitchFamily="18" charset="0"/>
              </a:rPr>
              <a:t>New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D86905-2F88-436E-B2C2-E0F0531E68F1}"/>
              </a:ext>
            </a:extLst>
          </p:cNvPr>
          <p:cNvSpPr txBox="1"/>
          <p:nvPr/>
        </p:nvSpPr>
        <p:spPr>
          <a:xfrm>
            <a:off x="5798039" y="4241153"/>
            <a:ext cx="1540806" cy="830997"/>
          </a:xfrm>
          <a:prstGeom prst="rect">
            <a:avLst/>
          </a:prstGeom>
          <a:solidFill>
            <a:srgbClr val="E8E6E3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EB Garamond 12" panose="02020502060206020403" pitchFamily="18" charset="0"/>
                <a:ea typeface="EB Garamond 12" panose="02020502060206020403" pitchFamily="18" charset="0"/>
              </a:rPr>
              <a:t>Start report</a:t>
            </a:r>
          </a:p>
          <a:p>
            <a:pPr algn="ctr"/>
            <a:r>
              <a:rPr lang="en-GB" sz="2400" dirty="0">
                <a:latin typeface="EB Garamond 12" panose="02020502060206020403" pitchFamily="18" charset="0"/>
                <a:ea typeface="EB Garamond 12" panose="02020502060206020403" pitchFamily="18" charset="0"/>
              </a:rPr>
              <a:t>writing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9DFD08-9003-4D26-9230-4F437DED1CE5}"/>
              </a:ext>
            </a:extLst>
          </p:cNvPr>
          <p:cNvSpPr txBox="1"/>
          <p:nvPr/>
        </p:nvSpPr>
        <p:spPr>
          <a:xfrm>
            <a:off x="6624568" y="5291343"/>
            <a:ext cx="2446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EB Garamond 12" panose="02020502060206020403" pitchFamily="18" charset="0"/>
                <a:ea typeface="EB Garamond 12" panose="02020502060206020403" pitchFamily="18" charset="0"/>
              </a:rPr>
              <a:t>Practice project presentations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73D186-1C46-42F9-B07A-7444989C3768}"/>
              </a:ext>
            </a:extLst>
          </p:cNvPr>
          <p:cNvSpPr txBox="1"/>
          <p:nvPr/>
        </p:nvSpPr>
        <p:spPr>
          <a:xfrm>
            <a:off x="7258363" y="6235542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ectral" panose="02020502060000000000" pitchFamily="18" charset="0"/>
                <a:ea typeface="EB Garamond 12" panose="02020502060206020403" pitchFamily="18" charset="0"/>
              </a:rPr>
              <a:t>18/01/21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858E42-971A-4029-90EF-FDBBB6FFBB1B}"/>
              </a:ext>
            </a:extLst>
          </p:cNvPr>
          <p:cNvCxnSpPr>
            <a:cxnSpLocks/>
          </p:cNvCxnSpPr>
          <p:nvPr/>
        </p:nvCxnSpPr>
        <p:spPr>
          <a:xfrm flipV="1">
            <a:off x="3409368" y="4973906"/>
            <a:ext cx="0" cy="117976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0D8172B-2A10-4073-AA80-D3504ECF48DA}"/>
              </a:ext>
            </a:extLst>
          </p:cNvPr>
          <p:cNvSpPr txBox="1"/>
          <p:nvPr/>
        </p:nvSpPr>
        <p:spPr>
          <a:xfrm>
            <a:off x="2519036" y="3650467"/>
            <a:ext cx="1702710" cy="1323439"/>
          </a:xfrm>
          <a:prstGeom prst="rect">
            <a:avLst/>
          </a:prstGeom>
          <a:solidFill>
            <a:srgbClr val="E8E6E3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EB Garamond 12" panose="02020502060206020403" pitchFamily="18" charset="0"/>
                <a:ea typeface="EB Garamond 12" panose="02020502060206020403" pitchFamily="18" charset="0"/>
              </a:rPr>
              <a:t>Talk to</a:t>
            </a:r>
          </a:p>
          <a:p>
            <a:pPr algn="ctr"/>
            <a:r>
              <a:rPr lang="en-GB" sz="2000" dirty="0">
                <a:latin typeface="EB Garamond 12" panose="02020502060206020403" pitchFamily="18" charset="0"/>
                <a:ea typeface="EB Garamond 12" panose="02020502060206020403" pitchFamily="18" charset="0"/>
              </a:rPr>
              <a:t>upstream AFP?</a:t>
            </a:r>
          </a:p>
          <a:p>
            <a:pPr algn="ctr"/>
            <a:r>
              <a:rPr lang="en-GB" sz="2000" dirty="0">
                <a:latin typeface="EB Garamond 12" panose="02020502060206020403" pitchFamily="18" charset="0"/>
                <a:ea typeface="EB Garamond 12" panose="02020502060206020403" pitchFamily="18" charset="0"/>
              </a:rPr>
              <a:t>Do a broader </a:t>
            </a:r>
          </a:p>
          <a:p>
            <a:pPr algn="ctr"/>
            <a:r>
              <a:rPr lang="en-GB" sz="2000" dirty="0">
                <a:latin typeface="EB Garamond 12" panose="02020502060206020403" pitchFamily="18" charset="0"/>
                <a:ea typeface="EB Garamond 12" panose="02020502060206020403" pitchFamily="18" charset="0"/>
              </a:rPr>
              <a:t>survey?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8769418-C679-4062-A881-86C7C31B2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654914"/>
            <a:ext cx="10363200" cy="1228335"/>
          </a:xfrm>
        </p:spPr>
        <p:txBody>
          <a:bodyPr>
            <a:normAutofit/>
          </a:bodyPr>
          <a:lstStyle/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4713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7" grpId="0"/>
      <p:bldP spid="23" grpId="0" animBg="1"/>
      <p:bldP spid="28" grpId="0" animBg="1"/>
      <p:bldP spid="32" grpId="0" animBg="1"/>
      <p:bldP spid="34" grpId="0" animBg="1"/>
      <p:bldP spid="38" grpId="0" animBg="1"/>
      <p:bldP spid="42" grpId="0"/>
      <p:bldP spid="46" grpId="0"/>
      <p:bldP spid="50" grpId="0" animBg="1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44B3327-443E-45E6-837B-47F32D706B63}"/>
              </a:ext>
            </a:extLst>
          </p:cNvPr>
          <p:cNvSpPr txBox="1">
            <a:spLocks/>
          </p:cNvSpPr>
          <p:nvPr/>
        </p:nvSpPr>
        <p:spPr>
          <a:xfrm>
            <a:off x="1055688" y="1328611"/>
            <a:ext cx="10363200" cy="1228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pectral" panose="02020502060000000000" pitchFamily="18" charset="0"/>
                <a:ea typeface="EB Garamond 12" panose="02020502060206020403" pitchFamily="18" charset="0"/>
              </a:rPr>
              <a:t>• 3</a:t>
            </a:r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 weeks per priority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5E45B7-C956-4692-B92B-D838C7682ADD}"/>
              </a:ext>
            </a:extLst>
          </p:cNvPr>
          <p:cNvSpPr txBox="1">
            <a:spLocks/>
          </p:cNvSpPr>
          <p:nvPr/>
        </p:nvSpPr>
        <p:spPr>
          <a:xfrm>
            <a:off x="1055688" y="2644373"/>
            <a:ext cx="10363200" cy="1228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pectral" panose="02020502060000000000" pitchFamily="18" charset="0"/>
                <a:ea typeface="EB Garamond 12" panose="02020502060206020403" pitchFamily="18" charset="0"/>
              </a:rPr>
              <a:t>•</a:t>
            </a:r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 Weekly feedback/touching base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7D4AD6-D783-4837-89E7-CACCE62834E7}"/>
              </a:ext>
            </a:extLst>
          </p:cNvPr>
          <p:cNvSpPr txBox="1">
            <a:spLocks/>
          </p:cNvSpPr>
          <p:nvPr/>
        </p:nvSpPr>
        <p:spPr>
          <a:xfrm>
            <a:off x="1055688" y="3960135"/>
            <a:ext cx="10363200" cy="1929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Spectral" panose="02020502060000000000" pitchFamily="18" charset="0"/>
                <a:ea typeface="EB Garamond 12" panose="02020502060206020403" pitchFamily="18" charset="0"/>
              </a:rPr>
              <a:t>• 11</a:t>
            </a:r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 weeks </a:t>
            </a:r>
            <a:r>
              <a:rPr lang="en-GB" dirty="0" err="1">
                <a:latin typeface="EB Garamond 12" panose="02020502060206020403" pitchFamily="18" charset="0"/>
                <a:ea typeface="EB Garamond 12" panose="02020502060206020403" pitchFamily="18" charset="0"/>
              </a:rPr>
              <a:t>til</a:t>
            </a:r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 new years, so </a:t>
            </a:r>
            <a:r>
              <a:rPr lang="en-GB" dirty="0">
                <a:latin typeface="Spectral" panose="02020502060000000000" pitchFamily="18" charset="0"/>
                <a:ea typeface="EB Garamond 12" panose="02020502060206020403" pitchFamily="18" charset="0"/>
              </a:rPr>
              <a:t>2</a:t>
            </a:r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 weeks leeway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AABBEC-FA8E-4ABE-A553-4ADEE17E988F}"/>
              </a:ext>
            </a:extLst>
          </p:cNvPr>
          <p:cNvSpPr txBox="1">
            <a:spLocks/>
          </p:cNvSpPr>
          <p:nvPr/>
        </p:nvSpPr>
        <p:spPr>
          <a:xfrm>
            <a:off x="914400" y="6007883"/>
            <a:ext cx="10363200" cy="1228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37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11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EB Garamond 12" panose="02020502060206020403" pitchFamily="18" charset="0"/>
                <a:ea typeface="EB Garamond 12" panose="02020502060206020403" pitchFamily="18" charset="0"/>
              </a:rPr>
              <a:t>depending on the survey…</a:t>
            </a:r>
          </a:p>
        </p:txBody>
      </p:sp>
    </p:spTree>
    <p:extLst>
      <p:ext uri="{BB962C8B-B14F-4D97-AF65-F5344CB8AC3E}">
        <p14:creationId xmlns:p14="http://schemas.microsoft.com/office/powerpoint/2010/main" val="78437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49832"/>
            <a:ext cx="10363200" cy="1228335"/>
          </a:xfrm>
        </p:spPr>
        <p:txBody>
          <a:bodyPr>
            <a:normAutofit/>
          </a:bodyPr>
          <a:lstStyle/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Questions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FA45E-63C4-4417-9527-C9FE6B7D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9520" y="7695259"/>
            <a:ext cx="792480" cy="432741"/>
          </a:xfrm>
        </p:spPr>
        <p:txBody>
          <a:bodyPr/>
          <a:lstStyle/>
          <a:p>
            <a:fld id="{6F4DA3DC-4137-4F0A-BC4E-2E30D7D8B359}" type="datetime10">
              <a:rPr lang="en-GB" sz="2000" smtClean="0">
                <a:latin typeface="Spectral" panose="02020502060000000000" pitchFamily="18" charset="0"/>
              </a:rPr>
              <a:t>12:36</a:t>
            </a:fld>
            <a:endParaRPr lang="en-GB" dirty="0">
              <a:latin typeface="Spectral" panose="0202050206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79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A5E573-E24D-47C0-B1B9-BCD0B5DA2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9DC4E-3E47-4C7A-B82E-9226E44E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87" y="797377"/>
            <a:ext cx="10075026" cy="65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957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A5E573-E24D-47C0-B1B9-BCD0B5DA2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F3469A-21E3-4CCF-A93D-D666E84E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1" y="787401"/>
            <a:ext cx="10294198" cy="655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8577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A5E573-E24D-47C0-B1B9-BCD0B5DA2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364E5C-023E-417E-9DA1-CA4AA7679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78" y="801716"/>
            <a:ext cx="10061644" cy="65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3371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A5E573-E24D-47C0-B1B9-BCD0B5DA2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85F29-56BF-4544-A1DC-2673C07A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8" y="795563"/>
            <a:ext cx="10080624" cy="653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7090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A5E573-E24D-47C0-B1B9-BCD0B5DA2C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718B61-BB0F-4E56-9439-5096B206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8" y="756184"/>
            <a:ext cx="10080624" cy="66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2515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B065-8EE8-43B5-91DD-39D61DFD1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449832"/>
            <a:ext cx="10363200" cy="1228335"/>
          </a:xfrm>
        </p:spPr>
        <p:txBody>
          <a:bodyPr>
            <a:normAutofit/>
          </a:bodyPr>
          <a:lstStyle/>
          <a:p>
            <a:r>
              <a:rPr lang="en-GB" dirty="0">
                <a:latin typeface="EB Garamond 12" panose="02020502060206020403" pitchFamily="18" charset="0"/>
                <a:ea typeface="EB Garamond 12" panose="02020502060206020403" pitchFamily="18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62104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</TotalTime>
  <Words>885</Words>
  <Application>Microsoft Office PowerPoint</Application>
  <PresentationFormat>Custom</PresentationFormat>
  <Paragraphs>128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EB Garamond 12</vt:lpstr>
      <vt:lpstr>Spectral</vt:lpstr>
      <vt:lpstr>Office Theme</vt:lpstr>
      <vt:lpstr>Developing a New Web Application for the  Archive of Formal Proofs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</vt:lpstr>
      <vt:lpstr>PowerPoint Presentation</vt:lpstr>
      <vt:lpstr>🥁🥁🥁</vt:lpstr>
      <vt:lpstr>PowerPoint Presentation</vt:lpstr>
      <vt:lpstr>http://afp.sourceforge.net/</vt:lpstr>
      <vt:lpstr>PowerPoint Presentation</vt:lpstr>
      <vt:lpstr>🥁🥁🥁</vt:lpstr>
      <vt:lpstr>PowerPoint Presentation</vt:lpstr>
      <vt:lpstr>Site generation?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first… site generation?</vt:lpstr>
      <vt:lpstr>🥁🥁🥁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</vt:lpstr>
      <vt:lpstr>PowerPoint Presentation</vt:lpstr>
      <vt:lpstr>Timeline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New Web Application for the  Archive of Formal Proofs</dc:title>
  <dc:creator>Carlin M</dc:creator>
  <cp:lastModifiedBy>Carlin M</cp:lastModifiedBy>
  <cp:revision>20</cp:revision>
  <dcterms:created xsi:type="dcterms:W3CDTF">2020-10-15T09:33:03Z</dcterms:created>
  <dcterms:modified xsi:type="dcterms:W3CDTF">2020-10-16T14:40:39Z</dcterms:modified>
</cp:coreProperties>
</file>